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5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6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8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9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9" r:id="rId3"/>
    <p:sldId id="260" r:id="rId4"/>
    <p:sldId id="262" r:id="rId5"/>
    <p:sldId id="261" r:id="rId6"/>
    <p:sldId id="264" r:id="rId7"/>
    <p:sldId id="274" r:id="rId8"/>
    <p:sldId id="263" r:id="rId9"/>
    <p:sldId id="266" r:id="rId10"/>
    <p:sldId id="285" r:id="rId11"/>
    <p:sldId id="286" r:id="rId12"/>
    <p:sldId id="275" r:id="rId13"/>
    <p:sldId id="273" r:id="rId14"/>
    <p:sldId id="276" r:id="rId15"/>
    <p:sldId id="277" r:id="rId16"/>
    <p:sldId id="287" r:id="rId17"/>
    <p:sldId id="288" r:id="rId18"/>
    <p:sldId id="280" r:id="rId19"/>
    <p:sldId id="283" r:id="rId20"/>
    <p:sldId id="282" r:id="rId21"/>
    <p:sldId id="284" r:id="rId22"/>
    <p:sldId id="279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6E0"/>
    <a:srgbClr val="4B934B"/>
    <a:srgbClr val="456A1C"/>
    <a:srgbClr val="B25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66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image" Target="../media/image27.jpg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9.jp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image" Target="../media/image13.jp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image" Target="../media/image15.jp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image" Target="../media/image17.jp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image" Target="../media/image19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image" Target="../media/image21.jp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image" Target="../media/image23.jpg"/></Relationships>
</file>

<file path=ppt/diagrams/_rels/data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image" Target="../media/image2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diagrams/_rels/drawing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image" Target="../media/image27.jpg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9.jp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image" Target="../media/image13.jp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image" Target="../media/image15.jp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image" Target="../media/image17.jp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image" Target="../media/image19.pn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image" Target="../media/image21.jp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image" Target="../media/image23.jpg"/></Relationships>
</file>

<file path=ppt/diagrams/_rels/drawing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image" Target="../media/image2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8BD9D7-1985-40DA-BD79-931D5060193A}" type="doc">
      <dgm:prSet loTypeId="urn:microsoft.com/office/officeart/2005/8/layout/pictureOrgChart+Icon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72DD7B27-F8A6-4CA1-8528-CDA774939A42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ES" sz="2800" dirty="0">
              <a:latin typeface="Calibri" panose="020F0502020204030204" pitchFamily="34" charset="0"/>
            </a:rPr>
            <a:t>HAY 3 VÍAS</a:t>
          </a:r>
        </a:p>
      </dgm:t>
    </dgm:pt>
    <dgm:pt modelId="{0B2B0133-61C5-426F-9D6F-7192619F5DC5}" type="parTrans" cxnId="{F7E07DC6-5F31-434E-9112-C8C09C1193D4}">
      <dgm:prSet/>
      <dgm:spPr/>
      <dgm:t>
        <a:bodyPr/>
        <a:lstStyle/>
        <a:p>
          <a:endParaRPr lang="es-ES"/>
        </a:p>
      </dgm:t>
    </dgm:pt>
    <dgm:pt modelId="{B581E166-B16F-42AA-8D1C-504EF5B7C26B}" type="sibTrans" cxnId="{F7E07DC6-5F31-434E-9112-C8C09C1193D4}">
      <dgm:prSet/>
      <dgm:spPr/>
      <dgm:t>
        <a:bodyPr/>
        <a:lstStyle/>
        <a:p>
          <a:endParaRPr lang="es-ES"/>
        </a:p>
      </dgm:t>
    </dgm:pt>
    <dgm:pt modelId="{D5BAF1A6-E250-47AE-B69E-A8F61D5F2FE2}">
      <dgm:prSet phldrT="[Texto]" custT="1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ES" sz="2400" dirty="0">
              <a:latin typeface="Calibri" panose="020F0502020204030204" pitchFamily="34" charset="0"/>
            </a:rPr>
            <a:t>CON EL  TÍTULO DE LA ESO.</a:t>
          </a:r>
        </a:p>
      </dgm:t>
    </dgm:pt>
    <dgm:pt modelId="{D07C0824-3BE0-4506-946A-85143216E178}" type="parTrans" cxnId="{DB0E0158-10D9-4D7F-9655-1D55BF6DE845}">
      <dgm:prSet/>
      <dgm:spPr/>
      <dgm:t>
        <a:bodyPr/>
        <a:lstStyle/>
        <a:p>
          <a:endParaRPr lang="es-ES"/>
        </a:p>
      </dgm:t>
    </dgm:pt>
    <dgm:pt modelId="{819F5486-B059-4CEE-90F1-3C87FEFE2A45}" type="sibTrans" cxnId="{DB0E0158-10D9-4D7F-9655-1D55BF6DE845}">
      <dgm:prSet/>
      <dgm:spPr/>
      <dgm:t>
        <a:bodyPr/>
        <a:lstStyle/>
        <a:p>
          <a:endParaRPr lang="es-ES"/>
        </a:p>
      </dgm:t>
    </dgm:pt>
    <dgm:pt modelId="{8CB18B70-5C2C-40A3-89B5-32654F883B1A}">
      <dgm:prSet phldrT="[Texto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ES" sz="1800" dirty="0">
              <a:latin typeface="Calibri" panose="020F0502020204030204" pitchFamily="34" charset="0"/>
            </a:rPr>
            <a:t>Con al menos 17 años, superando la PRUEBA De ACCESO</a:t>
          </a:r>
        </a:p>
      </dgm:t>
    </dgm:pt>
    <dgm:pt modelId="{855538EC-CED8-4B31-9C91-DD846406360E}" type="parTrans" cxnId="{061F6595-93C8-4A00-8219-55A32E85C2E4}">
      <dgm:prSet/>
      <dgm:spPr/>
      <dgm:t>
        <a:bodyPr/>
        <a:lstStyle/>
        <a:p>
          <a:endParaRPr lang="es-ES"/>
        </a:p>
      </dgm:t>
    </dgm:pt>
    <dgm:pt modelId="{37035430-8B84-4DB2-9184-1E8B0B52C995}" type="sibTrans" cxnId="{061F6595-93C8-4A00-8219-55A32E85C2E4}">
      <dgm:prSet/>
      <dgm:spPr/>
      <dgm:t>
        <a:bodyPr/>
        <a:lstStyle/>
        <a:p>
          <a:endParaRPr lang="es-ES"/>
        </a:p>
      </dgm:t>
    </dgm:pt>
    <dgm:pt modelId="{18FE827A-D84B-48BC-BA66-74EF73026B64}">
      <dgm:prSet phldrT="[Texto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ES" sz="1800" dirty="0">
              <a:latin typeface="Calibri" panose="020F0502020204030204" pitchFamily="34" charset="0"/>
            </a:rPr>
            <a:t>FPB Actividades domésticas y limpieza de edificios</a:t>
          </a:r>
        </a:p>
      </dgm:t>
    </dgm:pt>
    <dgm:pt modelId="{1E04F148-EE09-436A-9AE6-25C63B250274}" type="parTrans" cxnId="{221D799D-E891-4556-9C76-814DF28EEE1C}">
      <dgm:prSet/>
      <dgm:spPr/>
      <dgm:t>
        <a:bodyPr/>
        <a:lstStyle/>
        <a:p>
          <a:endParaRPr lang="es-ES"/>
        </a:p>
      </dgm:t>
    </dgm:pt>
    <dgm:pt modelId="{1D981155-59AA-45E3-B10A-B13609705EC1}" type="sibTrans" cxnId="{221D799D-E891-4556-9C76-814DF28EEE1C}">
      <dgm:prSet/>
      <dgm:spPr/>
      <dgm:t>
        <a:bodyPr/>
        <a:lstStyle/>
        <a:p>
          <a:endParaRPr lang="es-ES"/>
        </a:p>
      </dgm:t>
    </dgm:pt>
    <dgm:pt modelId="{2F9C5263-0419-474F-95DA-0AC060FD6962}" type="pres">
      <dgm:prSet presAssocID="{4D8BD9D7-1985-40DA-BD79-931D506019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731705B-2613-4AFE-9957-F27ED4BDD263}" type="pres">
      <dgm:prSet presAssocID="{72DD7B27-F8A6-4CA1-8528-CDA774939A42}" presName="hierRoot1" presStyleCnt="0">
        <dgm:presLayoutVars>
          <dgm:hierBranch val="init"/>
        </dgm:presLayoutVars>
      </dgm:prSet>
      <dgm:spPr/>
    </dgm:pt>
    <dgm:pt modelId="{5655016C-A4E4-435B-82E3-3CC79EFC0A9C}" type="pres">
      <dgm:prSet presAssocID="{72DD7B27-F8A6-4CA1-8528-CDA774939A42}" presName="rootComposite1" presStyleCnt="0"/>
      <dgm:spPr/>
    </dgm:pt>
    <dgm:pt modelId="{AE882287-F8BB-45F2-9AE6-754F1FCD5014}" type="pres">
      <dgm:prSet presAssocID="{72DD7B27-F8A6-4CA1-8528-CDA774939A42}" presName="rootText1" presStyleLbl="node0" presStyleIdx="0" presStyleCnt="1">
        <dgm:presLayoutVars>
          <dgm:chPref val="3"/>
        </dgm:presLayoutVars>
      </dgm:prSet>
      <dgm:spPr/>
    </dgm:pt>
    <dgm:pt modelId="{597A20D7-CD70-40D1-AF51-88A951D87792}" type="pres">
      <dgm:prSet presAssocID="{72DD7B27-F8A6-4CA1-8528-CDA774939A42}" presName="rootPict1" presStyleLbl="align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090EC01F-7167-4A8C-9E3E-8E582ECA19CF}" type="pres">
      <dgm:prSet presAssocID="{72DD7B27-F8A6-4CA1-8528-CDA774939A42}" presName="rootConnector1" presStyleLbl="node1" presStyleIdx="0" presStyleCnt="0"/>
      <dgm:spPr/>
    </dgm:pt>
    <dgm:pt modelId="{2CA6AA8C-5392-4730-B38C-6A1E5811990B}" type="pres">
      <dgm:prSet presAssocID="{72DD7B27-F8A6-4CA1-8528-CDA774939A42}" presName="hierChild2" presStyleCnt="0"/>
      <dgm:spPr/>
    </dgm:pt>
    <dgm:pt modelId="{D17AB9B5-4233-4AF6-B4E1-984DB130DF5B}" type="pres">
      <dgm:prSet presAssocID="{D07C0824-3BE0-4506-946A-85143216E178}" presName="Name37" presStyleLbl="parChTrans1D2" presStyleIdx="0" presStyleCnt="3"/>
      <dgm:spPr/>
    </dgm:pt>
    <dgm:pt modelId="{8BD45A68-FC8A-4ECA-91E7-9A506F4654AE}" type="pres">
      <dgm:prSet presAssocID="{D5BAF1A6-E250-47AE-B69E-A8F61D5F2FE2}" presName="hierRoot2" presStyleCnt="0">
        <dgm:presLayoutVars>
          <dgm:hierBranch val="init"/>
        </dgm:presLayoutVars>
      </dgm:prSet>
      <dgm:spPr/>
    </dgm:pt>
    <dgm:pt modelId="{B8687CDF-1C18-4E9A-A143-BC88434E09CE}" type="pres">
      <dgm:prSet presAssocID="{D5BAF1A6-E250-47AE-B69E-A8F61D5F2FE2}" presName="rootComposite" presStyleCnt="0"/>
      <dgm:spPr/>
    </dgm:pt>
    <dgm:pt modelId="{97754FED-E14F-465C-9CE7-D19014AED6FB}" type="pres">
      <dgm:prSet presAssocID="{D5BAF1A6-E250-47AE-B69E-A8F61D5F2FE2}" presName="rootText" presStyleLbl="node2" presStyleIdx="0" presStyleCnt="3" custScaleX="139932" custScaleY="185898">
        <dgm:presLayoutVars>
          <dgm:chPref val="3"/>
        </dgm:presLayoutVars>
      </dgm:prSet>
      <dgm:spPr/>
    </dgm:pt>
    <dgm:pt modelId="{FE95DD25-C08B-4DAA-B5F0-F78A8441A0D9}" type="pres">
      <dgm:prSet presAssocID="{D5BAF1A6-E250-47AE-B69E-A8F61D5F2FE2}" presName="rootPict" presStyleLbl="alignImgPlace1" presStyleIdx="1" presStyleCnt="4" custLinFactNeighborX="-76422" custLinFactNeighborY="363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9D4706A6-9137-42AC-8DEE-CE0D7B215BD7}" type="pres">
      <dgm:prSet presAssocID="{D5BAF1A6-E250-47AE-B69E-A8F61D5F2FE2}" presName="rootConnector" presStyleLbl="node2" presStyleIdx="0" presStyleCnt="3"/>
      <dgm:spPr/>
    </dgm:pt>
    <dgm:pt modelId="{7C2EF67E-7CDA-4491-A15A-BD936A939E22}" type="pres">
      <dgm:prSet presAssocID="{D5BAF1A6-E250-47AE-B69E-A8F61D5F2FE2}" presName="hierChild4" presStyleCnt="0"/>
      <dgm:spPr/>
    </dgm:pt>
    <dgm:pt modelId="{93E575DE-6103-4184-836E-3BC6D328D51D}" type="pres">
      <dgm:prSet presAssocID="{D5BAF1A6-E250-47AE-B69E-A8F61D5F2FE2}" presName="hierChild5" presStyleCnt="0"/>
      <dgm:spPr/>
    </dgm:pt>
    <dgm:pt modelId="{56409E9C-8D63-4EB9-BD39-8D533E83B48C}" type="pres">
      <dgm:prSet presAssocID="{855538EC-CED8-4B31-9C91-DD846406360E}" presName="Name37" presStyleLbl="parChTrans1D2" presStyleIdx="1" presStyleCnt="3"/>
      <dgm:spPr/>
    </dgm:pt>
    <dgm:pt modelId="{F8C677F7-85E9-4CC2-B09A-F0F0F2A598F9}" type="pres">
      <dgm:prSet presAssocID="{8CB18B70-5C2C-40A3-89B5-32654F883B1A}" presName="hierRoot2" presStyleCnt="0">
        <dgm:presLayoutVars>
          <dgm:hierBranch val="init"/>
        </dgm:presLayoutVars>
      </dgm:prSet>
      <dgm:spPr/>
    </dgm:pt>
    <dgm:pt modelId="{57D3F111-E9BD-4365-9022-851A9CAF04CB}" type="pres">
      <dgm:prSet presAssocID="{8CB18B70-5C2C-40A3-89B5-32654F883B1A}" presName="rootComposite" presStyleCnt="0"/>
      <dgm:spPr/>
    </dgm:pt>
    <dgm:pt modelId="{B68D5391-BCC5-4631-B519-433EF04055B7}" type="pres">
      <dgm:prSet presAssocID="{8CB18B70-5C2C-40A3-89B5-32654F883B1A}" presName="rootText" presStyleLbl="node2" presStyleIdx="1" presStyleCnt="3" custScaleX="115564" custScaleY="188910">
        <dgm:presLayoutVars>
          <dgm:chPref val="3"/>
        </dgm:presLayoutVars>
      </dgm:prSet>
      <dgm:spPr/>
    </dgm:pt>
    <dgm:pt modelId="{BF8DF85D-6EFA-4EFF-A09C-A4A3464A920D}" type="pres">
      <dgm:prSet presAssocID="{8CB18B70-5C2C-40A3-89B5-32654F883B1A}" presName="rootPict" presStyleLbl="alignImgPlace1" presStyleIdx="2" presStyleCnt="4" custLinFactNeighborX="-21791" custLinFactNeighborY="175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5F0487AA-172C-44D6-8109-21D270A231F1}" type="pres">
      <dgm:prSet presAssocID="{8CB18B70-5C2C-40A3-89B5-32654F883B1A}" presName="rootConnector" presStyleLbl="node2" presStyleIdx="1" presStyleCnt="3"/>
      <dgm:spPr/>
    </dgm:pt>
    <dgm:pt modelId="{420F7E97-3039-468E-BFB0-44BA0E0525D9}" type="pres">
      <dgm:prSet presAssocID="{8CB18B70-5C2C-40A3-89B5-32654F883B1A}" presName="hierChild4" presStyleCnt="0"/>
      <dgm:spPr/>
    </dgm:pt>
    <dgm:pt modelId="{49A80EE3-24C5-47E4-8E75-20DD37030DBD}" type="pres">
      <dgm:prSet presAssocID="{8CB18B70-5C2C-40A3-89B5-32654F883B1A}" presName="hierChild5" presStyleCnt="0"/>
      <dgm:spPr/>
    </dgm:pt>
    <dgm:pt modelId="{B05F7EB3-AFFC-4B02-977E-D42953E2463D}" type="pres">
      <dgm:prSet presAssocID="{1E04F148-EE09-436A-9AE6-25C63B250274}" presName="Name37" presStyleLbl="parChTrans1D2" presStyleIdx="2" presStyleCnt="3"/>
      <dgm:spPr/>
    </dgm:pt>
    <dgm:pt modelId="{1F1047D8-9AA0-43A6-9D39-5D404BF48A98}" type="pres">
      <dgm:prSet presAssocID="{18FE827A-D84B-48BC-BA66-74EF73026B64}" presName="hierRoot2" presStyleCnt="0">
        <dgm:presLayoutVars>
          <dgm:hierBranch val="init"/>
        </dgm:presLayoutVars>
      </dgm:prSet>
      <dgm:spPr/>
    </dgm:pt>
    <dgm:pt modelId="{E06A73A9-D564-4128-BFED-1D83BE4132CC}" type="pres">
      <dgm:prSet presAssocID="{18FE827A-D84B-48BC-BA66-74EF73026B64}" presName="rootComposite" presStyleCnt="0"/>
      <dgm:spPr/>
    </dgm:pt>
    <dgm:pt modelId="{D52F47FC-360D-44AB-82EB-5AC84D59A627}" type="pres">
      <dgm:prSet presAssocID="{18FE827A-D84B-48BC-BA66-74EF73026B64}" presName="rootText" presStyleLbl="node2" presStyleIdx="2" presStyleCnt="3" custScaleX="109360" custScaleY="181115">
        <dgm:presLayoutVars>
          <dgm:chPref val="3"/>
        </dgm:presLayoutVars>
      </dgm:prSet>
      <dgm:spPr/>
    </dgm:pt>
    <dgm:pt modelId="{C5601E08-6867-48BF-8033-89094BCEF566}" type="pres">
      <dgm:prSet presAssocID="{18FE827A-D84B-48BC-BA66-74EF73026B64}" presName="rootPict" presStyleLbl="alignImgPlace1" presStyleIdx="3" presStyleCnt="4" custLinFactNeighborX="-17336" custLinFactNeighborY="-1637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... Diz Orienta: Acceso e admisión en &lt;strong&gt;FP Básica&lt;/strong&gt; en Galicia 2016/2017"/>
        </a:ext>
      </dgm:extLst>
    </dgm:pt>
    <dgm:pt modelId="{08BEDA20-AEAC-41C2-BAFD-90D84AE813D2}" type="pres">
      <dgm:prSet presAssocID="{18FE827A-D84B-48BC-BA66-74EF73026B64}" presName="rootConnector" presStyleLbl="node2" presStyleIdx="2" presStyleCnt="3"/>
      <dgm:spPr/>
    </dgm:pt>
    <dgm:pt modelId="{4CBB8DCB-B0D6-4BB0-9E2D-26DC42AFA42E}" type="pres">
      <dgm:prSet presAssocID="{18FE827A-D84B-48BC-BA66-74EF73026B64}" presName="hierChild4" presStyleCnt="0"/>
      <dgm:spPr/>
    </dgm:pt>
    <dgm:pt modelId="{71CE26E6-4752-4A78-B652-3253C58B1AD4}" type="pres">
      <dgm:prSet presAssocID="{18FE827A-D84B-48BC-BA66-74EF73026B64}" presName="hierChild5" presStyleCnt="0"/>
      <dgm:spPr/>
    </dgm:pt>
    <dgm:pt modelId="{6BB0F7C6-E287-44E2-A2E1-BF0DC20718EC}" type="pres">
      <dgm:prSet presAssocID="{72DD7B27-F8A6-4CA1-8528-CDA774939A42}" presName="hierChild3" presStyleCnt="0"/>
      <dgm:spPr/>
    </dgm:pt>
  </dgm:ptLst>
  <dgm:cxnLst>
    <dgm:cxn modelId="{E9C4500C-EA11-4AC8-9B32-AB4197A59CC9}" type="presOf" srcId="{1E04F148-EE09-436A-9AE6-25C63B250274}" destId="{B05F7EB3-AFFC-4B02-977E-D42953E2463D}" srcOrd="0" destOrd="0" presId="urn:microsoft.com/office/officeart/2005/8/layout/pictureOrgChart+Icon"/>
    <dgm:cxn modelId="{B5DC5528-9BE1-436B-A37D-1D52D2EA705B}" type="presOf" srcId="{72DD7B27-F8A6-4CA1-8528-CDA774939A42}" destId="{090EC01F-7167-4A8C-9E3E-8E582ECA19CF}" srcOrd="1" destOrd="0" presId="urn:microsoft.com/office/officeart/2005/8/layout/pictureOrgChart+Icon"/>
    <dgm:cxn modelId="{19F0E52B-6A0A-4373-83A3-F5812DB6FAB6}" type="presOf" srcId="{855538EC-CED8-4B31-9C91-DD846406360E}" destId="{56409E9C-8D63-4EB9-BD39-8D533E83B48C}" srcOrd="0" destOrd="0" presId="urn:microsoft.com/office/officeart/2005/8/layout/pictureOrgChart+Icon"/>
    <dgm:cxn modelId="{0AC40A63-4237-47AB-AD5C-40E2D46C7267}" type="presOf" srcId="{D5BAF1A6-E250-47AE-B69E-A8F61D5F2FE2}" destId="{9D4706A6-9137-42AC-8DEE-CE0D7B215BD7}" srcOrd="1" destOrd="0" presId="urn:microsoft.com/office/officeart/2005/8/layout/pictureOrgChart+Icon"/>
    <dgm:cxn modelId="{1535D86D-87C7-410D-AFF3-0F65D6A0E46D}" type="presOf" srcId="{D5BAF1A6-E250-47AE-B69E-A8F61D5F2FE2}" destId="{97754FED-E14F-465C-9CE7-D19014AED6FB}" srcOrd="0" destOrd="0" presId="urn:microsoft.com/office/officeart/2005/8/layout/pictureOrgChart+Icon"/>
    <dgm:cxn modelId="{DB0E0158-10D9-4D7F-9655-1D55BF6DE845}" srcId="{72DD7B27-F8A6-4CA1-8528-CDA774939A42}" destId="{D5BAF1A6-E250-47AE-B69E-A8F61D5F2FE2}" srcOrd="0" destOrd="0" parTransId="{D07C0824-3BE0-4506-946A-85143216E178}" sibTransId="{819F5486-B059-4CEE-90F1-3C87FEFE2A45}"/>
    <dgm:cxn modelId="{061F6595-93C8-4A00-8219-55A32E85C2E4}" srcId="{72DD7B27-F8A6-4CA1-8528-CDA774939A42}" destId="{8CB18B70-5C2C-40A3-89B5-32654F883B1A}" srcOrd="1" destOrd="0" parTransId="{855538EC-CED8-4B31-9C91-DD846406360E}" sibTransId="{37035430-8B84-4DB2-9184-1E8B0B52C995}"/>
    <dgm:cxn modelId="{221D799D-E891-4556-9C76-814DF28EEE1C}" srcId="{72DD7B27-F8A6-4CA1-8528-CDA774939A42}" destId="{18FE827A-D84B-48BC-BA66-74EF73026B64}" srcOrd="2" destOrd="0" parTransId="{1E04F148-EE09-436A-9AE6-25C63B250274}" sibTransId="{1D981155-59AA-45E3-B10A-B13609705EC1}"/>
    <dgm:cxn modelId="{BF3280B6-6A3A-4619-B256-B7B5673FE4D8}" type="presOf" srcId="{8CB18B70-5C2C-40A3-89B5-32654F883B1A}" destId="{B68D5391-BCC5-4631-B519-433EF04055B7}" srcOrd="0" destOrd="0" presId="urn:microsoft.com/office/officeart/2005/8/layout/pictureOrgChart+Icon"/>
    <dgm:cxn modelId="{4A0171B7-C9C9-4D20-8915-7D3BDFAE1B8F}" type="presOf" srcId="{D07C0824-3BE0-4506-946A-85143216E178}" destId="{D17AB9B5-4233-4AF6-B4E1-984DB130DF5B}" srcOrd="0" destOrd="0" presId="urn:microsoft.com/office/officeart/2005/8/layout/pictureOrgChart+Icon"/>
    <dgm:cxn modelId="{F7E07DC6-5F31-434E-9112-C8C09C1193D4}" srcId="{4D8BD9D7-1985-40DA-BD79-931D5060193A}" destId="{72DD7B27-F8A6-4CA1-8528-CDA774939A42}" srcOrd="0" destOrd="0" parTransId="{0B2B0133-61C5-426F-9D6F-7192619F5DC5}" sibTransId="{B581E166-B16F-42AA-8D1C-504EF5B7C26B}"/>
    <dgm:cxn modelId="{A4EC2CCC-119F-4D95-BF67-4A82E8E79D40}" type="presOf" srcId="{72DD7B27-F8A6-4CA1-8528-CDA774939A42}" destId="{AE882287-F8BB-45F2-9AE6-754F1FCD5014}" srcOrd="0" destOrd="0" presId="urn:microsoft.com/office/officeart/2005/8/layout/pictureOrgChart+Icon"/>
    <dgm:cxn modelId="{51DFE5CC-445B-4BBC-99B4-804BB931479B}" type="presOf" srcId="{18FE827A-D84B-48BC-BA66-74EF73026B64}" destId="{D52F47FC-360D-44AB-82EB-5AC84D59A627}" srcOrd="0" destOrd="0" presId="urn:microsoft.com/office/officeart/2005/8/layout/pictureOrgChart+Icon"/>
    <dgm:cxn modelId="{F0D3F6DD-AD40-493A-AB45-62E076CBD047}" type="presOf" srcId="{8CB18B70-5C2C-40A3-89B5-32654F883B1A}" destId="{5F0487AA-172C-44D6-8109-21D270A231F1}" srcOrd="1" destOrd="0" presId="urn:microsoft.com/office/officeart/2005/8/layout/pictureOrgChart+Icon"/>
    <dgm:cxn modelId="{7D12AEE2-D994-46F5-B18A-C46AADA80A24}" type="presOf" srcId="{18FE827A-D84B-48BC-BA66-74EF73026B64}" destId="{08BEDA20-AEAC-41C2-BAFD-90D84AE813D2}" srcOrd="1" destOrd="0" presId="urn:microsoft.com/office/officeart/2005/8/layout/pictureOrgChart+Icon"/>
    <dgm:cxn modelId="{8633BFE9-0718-4CAF-AD47-2AB82F9F5D6E}" type="presOf" srcId="{4D8BD9D7-1985-40DA-BD79-931D5060193A}" destId="{2F9C5263-0419-474F-95DA-0AC060FD6962}" srcOrd="0" destOrd="0" presId="urn:microsoft.com/office/officeart/2005/8/layout/pictureOrgChart+Icon"/>
    <dgm:cxn modelId="{743F09E5-F736-451C-BB11-A124DB70792B}" type="presParOf" srcId="{2F9C5263-0419-474F-95DA-0AC060FD6962}" destId="{2731705B-2613-4AFE-9957-F27ED4BDD263}" srcOrd="0" destOrd="0" presId="urn:microsoft.com/office/officeart/2005/8/layout/pictureOrgChart+Icon"/>
    <dgm:cxn modelId="{1D9739DC-94DB-4A3A-A5F6-19BA89A79411}" type="presParOf" srcId="{2731705B-2613-4AFE-9957-F27ED4BDD263}" destId="{5655016C-A4E4-435B-82E3-3CC79EFC0A9C}" srcOrd="0" destOrd="0" presId="urn:microsoft.com/office/officeart/2005/8/layout/pictureOrgChart+Icon"/>
    <dgm:cxn modelId="{AEAEF4A3-05D5-4E11-A257-8B828BF45B82}" type="presParOf" srcId="{5655016C-A4E4-435B-82E3-3CC79EFC0A9C}" destId="{AE882287-F8BB-45F2-9AE6-754F1FCD5014}" srcOrd="0" destOrd="0" presId="urn:microsoft.com/office/officeart/2005/8/layout/pictureOrgChart+Icon"/>
    <dgm:cxn modelId="{9F964308-601E-48F6-91EE-4F9E0B1939C5}" type="presParOf" srcId="{5655016C-A4E4-435B-82E3-3CC79EFC0A9C}" destId="{597A20D7-CD70-40D1-AF51-88A951D87792}" srcOrd="1" destOrd="0" presId="urn:microsoft.com/office/officeart/2005/8/layout/pictureOrgChart+Icon"/>
    <dgm:cxn modelId="{50A70993-07E0-4853-B915-9B7943DE7514}" type="presParOf" srcId="{5655016C-A4E4-435B-82E3-3CC79EFC0A9C}" destId="{090EC01F-7167-4A8C-9E3E-8E582ECA19CF}" srcOrd="2" destOrd="0" presId="urn:microsoft.com/office/officeart/2005/8/layout/pictureOrgChart+Icon"/>
    <dgm:cxn modelId="{60855BE6-5CF2-41E1-B2E6-29A041D0BBF0}" type="presParOf" srcId="{2731705B-2613-4AFE-9957-F27ED4BDD263}" destId="{2CA6AA8C-5392-4730-B38C-6A1E5811990B}" srcOrd="1" destOrd="0" presId="urn:microsoft.com/office/officeart/2005/8/layout/pictureOrgChart+Icon"/>
    <dgm:cxn modelId="{FA1F71EB-794E-4070-B950-BA62C58F6F58}" type="presParOf" srcId="{2CA6AA8C-5392-4730-B38C-6A1E5811990B}" destId="{D17AB9B5-4233-4AF6-B4E1-984DB130DF5B}" srcOrd="0" destOrd="0" presId="urn:microsoft.com/office/officeart/2005/8/layout/pictureOrgChart+Icon"/>
    <dgm:cxn modelId="{A05FBB82-CE5F-432E-9EC0-DAD7803A6BED}" type="presParOf" srcId="{2CA6AA8C-5392-4730-B38C-6A1E5811990B}" destId="{8BD45A68-FC8A-4ECA-91E7-9A506F4654AE}" srcOrd="1" destOrd="0" presId="urn:microsoft.com/office/officeart/2005/8/layout/pictureOrgChart+Icon"/>
    <dgm:cxn modelId="{D008BED5-ECB2-4352-A1FC-A05E629B30FB}" type="presParOf" srcId="{8BD45A68-FC8A-4ECA-91E7-9A506F4654AE}" destId="{B8687CDF-1C18-4E9A-A143-BC88434E09CE}" srcOrd="0" destOrd="0" presId="urn:microsoft.com/office/officeart/2005/8/layout/pictureOrgChart+Icon"/>
    <dgm:cxn modelId="{7BD6AC9E-30BE-4877-8654-464045D53198}" type="presParOf" srcId="{B8687CDF-1C18-4E9A-A143-BC88434E09CE}" destId="{97754FED-E14F-465C-9CE7-D19014AED6FB}" srcOrd="0" destOrd="0" presId="urn:microsoft.com/office/officeart/2005/8/layout/pictureOrgChart+Icon"/>
    <dgm:cxn modelId="{3A88E09E-39BC-4912-84DE-D6CE1CB16C2A}" type="presParOf" srcId="{B8687CDF-1C18-4E9A-A143-BC88434E09CE}" destId="{FE95DD25-C08B-4DAA-B5F0-F78A8441A0D9}" srcOrd="1" destOrd="0" presId="urn:microsoft.com/office/officeart/2005/8/layout/pictureOrgChart+Icon"/>
    <dgm:cxn modelId="{EF31952B-89AE-43EB-A5EE-81CABDE376FF}" type="presParOf" srcId="{B8687CDF-1C18-4E9A-A143-BC88434E09CE}" destId="{9D4706A6-9137-42AC-8DEE-CE0D7B215BD7}" srcOrd="2" destOrd="0" presId="urn:microsoft.com/office/officeart/2005/8/layout/pictureOrgChart+Icon"/>
    <dgm:cxn modelId="{0C07FF53-0642-4485-8315-C6C618E31AA9}" type="presParOf" srcId="{8BD45A68-FC8A-4ECA-91E7-9A506F4654AE}" destId="{7C2EF67E-7CDA-4491-A15A-BD936A939E22}" srcOrd="1" destOrd="0" presId="urn:microsoft.com/office/officeart/2005/8/layout/pictureOrgChart+Icon"/>
    <dgm:cxn modelId="{DB5F4499-5B1D-4C16-A4FC-3FB1AAE9587D}" type="presParOf" srcId="{8BD45A68-FC8A-4ECA-91E7-9A506F4654AE}" destId="{93E575DE-6103-4184-836E-3BC6D328D51D}" srcOrd="2" destOrd="0" presId="urn:microsoft.com/office/officeart/2005/8/layout/pictureOrgChart+Icon"/>
    <dgm:cxn modelId="{C74B058D-31B3-4319-B2FE-063409274B15}" type="presParOf" srcId="{2CA6AA8C-5392-4730-B38C-6A1E5811990B}" destId="{56409E9C-8D63-4EB9-BD39-8D533E83B48C}" srcOrd="2" destOrd="0" presId="urn:microsoft.com/office/officeart/2005/8/layout/pictureOrgChart+Icon"/>
    <dgm:cxn modelId="{14E5532B-F839-4AE4-8D2B-B37CE68DC979}" type="presParOf" srcId="{2CA6AA8C-5392-4730-B38C-6A1E5811990B}" destId="{F8C677F7-85E9-4CC2-B09A-F0F0F2A598F9}" srcOrd="3" destOrd="0" presId="urn:microsoft.com/office/officeart/2005/8/layout/pictureOrgChart+Icon"/>
    <dgm:cxn modelId="{E5E6A1B8-348E-4D5F-A314-8470C26A7791}" type="presParOf" srcId="{F8C677F7-85E9-4CC2-B09A-F0F0F2A598F9}" destId="{57D3F111-E9BD-4365-9022-851A9CAF04CB}" srcOrd="0" destOrd="0" presId="urn:microsoft.com/office/officeart/2005/8/layout/pictureOrgChart+Icon"/>
    <dgm:cxn modelId="{C06C9C88-5684-4912-A92E-1AFAC0881183}" type="presParOf" srcId="{57D3F111-E9BD-4365-9022-851A9CAF04CB}" destId="{B68D5391-BCC5-4631-B519-433EF04055B7}" srcOrd="0" destOrd="0" presId="urn:microsoft.com/office/officeart/2005/8/layout/pictureOrgChart+Icon"/>
    <dgm:cxn modelId="{FE7FB9A5-431E-4E1A-A324-C5BA2674BB1F}" type="presParOf" srcId="{57D3F111-E9BD-4365-9022-851A9CAF04CB}" destId="{BF8DF85D-6EFA-4EFF-A09C-A4A3464A920D}" srcOrd="1" destOrd="0" presId="urn:microsoft.com/office/officeart/2005/8/layout/pictureOrgChart+Icon"/>
    <dgm:cxn modelId="{E1282803-F0BF-4FB3-BF4F-20EDC8C15A5C}" type="presParOf" srcId="{57D3F111-E9BD-4365-9022-851A9CAF04CB}" destId="{5F0487AA-172C-44D6-8109-21D270A231F1}" srcOrd="2" destOrd="0" presId="urn:microsoft.com/office/officeart/2005/8/layout/pictureOrgChart+Icon"/>
    <dgm:cxn modelId="{18400FA3-D8C8-452E-886B-284C48AB1DBF}" type="presParOf" srcId="{F8C677F7-85E9-4CC2-B09A-F0F0F2A598F9}" destId="{420F7E97-3039-468E-BFB0-44BA0E0525D9}" srcOrd="1" destOrd="0" presId="urn:microsoft.com/office/officeart/2005/8/layout/pictureOrgChart+Icon"/>
    <dgm:cxn modelId="{6525D484-ECDB-461A-B5C2-11F4FF80948A}" type="presParOf" srcId="{F8C677F7-85E9-4CC2-B09A-F0F0F2A598F9}" destId="{49A80EE3-24C5-47E4-8E75-20DD37030DBD}" srcOrd="2" destOrd="0" presId="urn:microsoft.com/office/officeart/2005/8/layout/pictureOrgChart+Icon"/>
    <dgm:cxn modelId="{9F11966D-BFF1-4990-AFAE-5FD4C112A1A7}" type="presParOf" srcId="{2CA6AA8C-5392-4730-B38C-6A1E5811990B}" destId="{B05F7EB3-AFFC-4B02-977E-D42953E2463D}" srcOrd="4" destOrd="0" presId="urn:microsoft.com/office/officeart/2005/8/layout/pictureOrgChart+Icon"/>
    <dgm:cxn modelId="{6E1B22C4-B7C9-4004-8EF9-4C1A97268F29}" type="presParOf" srcId="{2CA6AA8C-5392-4730-B38C-6A1E5811990B}" destId="{1F1047D8-9AA0-43A6-9D39-5D404BF48A98}" srcOrd="5" destOrd="0" presId="urn:microsoft.com/office/officeart/2005/8/layout/pictureOrgChart+Icon"/>
    <dgm:cxn modelId="{DF4769B1-0559-4EF6-9DA8-D69F211B2250}" type="presParOf" srcId="{1F1047D8-9AA0-43A6-9D39-5D404BF48A98}" destId="{E06A73A9-D564-4128-BFED-1D83BE4132CC}" srcOrd="0" destOrd="0" presId="urn:microsoft.com/office/officeart/2005/8/layout/pictureOrgChart+Icon"/>
    <dgm:cxn modelId="{55FDE41A-047C-46D7-9EA8-AD5F976109D1}" type="presParOf" srcId="{E06A73A9-D564-4128-BFED-1D83BE4132CC}" destId="{D52F47FC-360D-44AB-82EB-5AC84D59A627}" srcOrd="0" destOrd="0" presId="urn:microsoft.com/office/officeart/2005/8/layout/pictureOrgChart+Icon"/>
    <dgm:cxn modelId="{03E020BB-1637-4617-B5AA-13DA6C9BEDC8}" type="presParOf" srcId="{E06A73A9-D564-4128-BFED-1D83BE4132CC}" destId="{C5601E08-6867-48BF-8033-89094BCEF566}" srcOrd="1" destOrd="0" presId="urn:microsoft.com/office/officeart/2005/8/layout/pictureOrgChart+Icon"/>
    <dgm:cxn modelId="{A3247BA1-0704-44B0-A930-319D314A0C20}" type="presParOf" srcId="{E06A73A9-D564-4128-BFED-1D83BE4132CC}" destId="{08BEDA20-AEAC-41C2-BAFD-90D84AE813D2}" srcOrd="2" destOrd="0" presId="urn:microsoft.com/office/officeart/2005/8/layout/pictureOrgChart+Icon"/>
    <dgm:cxn modelId="{FEB8D18C-0D53-447E-8070-6C47E7DB226C}" type="presParOf" srcId="{1F1047D8-9AA0-43A6-9D39-5D404BF48A98}" destId="{4CBB8DCB-B0D6-4BB0-9E2D-26DC42AFA42E}" srcOrd="1" destOrd="0" presId="urn:microsoft.com/office/officeart/2005/8/layout/pictureOrgChart+Icon"/>
    <dgm:cxn modelId="{7CF02CEF-EFF2-411A-B9EE-F40B1ECE8791}" type="presParOf" srcId="{1F1047D8-9AA0-43A6-9D39-5D404BF48A98}" destId="{71CE26E6-4752-4A78-B652-3253C58B1AD4}" srcOrd="2" destOrd="0" presId="urn:microsoft.com/office/officeart/2005/8/layout/pictureOrgChart+Icon"/>
    <dgm:cxn modelId="{32FD5F8D-3770-4D61-A251-04C48934F576}" type="presParOf" srcId="{2731705B-2613-4AFE-9957-F27ED4BDD263}" destId="{6BB0F7C6-E287-44E2-A2E1-BF0DC20718EC}" srcOrd="2" destOrd="0" presId="urn:microsoft.com/office/officeart/2005/8/layout/pictureOrgChart+Icon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E445A8-68C3-4E39-83C4-292327663C9D}" type="doc">
      <dgm:prSet loTypeId="urn:microsoft.com/office/officeart/2005/8/layout/b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9D54818-CC2C-443F-87D9-EAF702557A84}">
      <dgm:prSet phldrT="[Texto]" custT="1"/>
      <dgm:spPr/>
      <dgm:t>
        <a:bodyPr/>
        <a:lstStyle/>
        <a:p>
          <a:pPr algn="l"/>
          <a:r>
            <a:rPr lang="es-ES" sz="3100" dirty="0"/>
            <a:t>Itinerario para la empleabilidad II</a:t>
          </a:r>
        </a:p>
      </dgm:t>
    </dgm:pt>
    <dgm:pt modelId="{69D03A3F-2E0A-44F1-9541-2284D79B6C60}" type="parTrans" cxnId="{AA6524CD-B361-4F6E-A299-1CD4CD52F8A6}">
      <dgm:prSet/>
      <dgm:spPr/>
      <dgm:t>
        <a:bodyPr/>
        <a:lstStyle/>
        <a:p>
          <a:endParaRPr lang="es-ES"/>
        </a:p>
      </dgm:t>
    </dgm:pt>
    <dgm:pt modelId="{F45DF22A-6530-4C54-9124-A461F4F59B16}" type="sibTrans" cxnId="{AA6524CD-B361-4F6E-A299-1CD4CD52F8A6}">
      <dgm:prSet/>
      <dgm:spPr/>
      <dgm:t>
        <a:bodyPr/>
        <a:lstStyle/>
        <a:p>
          <a:endParaRPr lang="es-ES"/>
        </a:p>
      </dgm:t>
    </dgm:pt>
    <dgm:pt modelId="{A5A848FE-06E9-43D9-A19A-180B0B07BD5A}">
      <dgm:prSet phldrT="[Texto]" custT="1"/>
      <dgm:spPr/>
      <dgm:t>
        <a:bodyPr/>
        <a:lstStyle/>
        <a:p>
          <a:pPr algn="l"/>
          <a:r>
            <a:rPr lang="es-ES" sz="3800" dirty="0"/>
            <a:t>Optativa</a:t>
          </a:r>
        </a:p>
      </dgm:t>
    </dgm:pt>
    <dgm:pt modelId="{84AA38EA-E9D9-43F1-B616-F94F6AF4B1EE}" type="parTrans" cxnId="{FB033323-0845-45B0-9704-050A1105AB09}">
      <dgm:prSet/>
      <dgm:spPr/>
      <dgm:t>
        <a:bodyPr/>
        <a:lstStyle/>
        <a:p>
          <a:endParaRPr lang="es-ES"/>
        </a:p>
      </dgm:t>
    </dgm:pt>
    <dgm:pt modelId="{2229921B-2770-426D-B9C3-871ED5F4DE2B}" type="sibTrans" cxnId="{FB033323-0845-45B0-9704-050A1105AB09}">
      <dgm:prSet/>
      <dgm:spPr/>
      <dgm:t>
        <a:bodyPr/>
        <a:lstStyle/>
        <a:p>
          <a:endParaRPr lang="es-ES"/>
        </a:p>
      </dgm:t>
    </dgm:pt>
    <dgm:pt modelId="{3C98FE37-AF6E-40D0-808C-A74F86873C9C}">
      <dgm:prSet phldrT="[Texto]" custT="1"/>
      <dgm:spPr/>
      <dgm:t>
        <a:bodyPr/>
        <a:lstStyle/>
        <a:p>
          <a:r>
            <a:rPr lang="es-ES" sz="1700" b="0" i="0" u="none" dirty="0"/>
            <a:t>Adquirir iniciativa emprendedora.</a:t>
          </a:r>
          <a:endParaRPr lang="es-ES" sz="1700" b="0" dirty="0">
            <a:solidFill>
              <a:schemeClr val="accent1">
                <a:lumMod val="50000"/>
              </a:schemeClr>
            </a:solidFill>
          </a:endParaRPr>
        </a:p>
      </dgm:t>
    </dgm:pt>
    <dgm:pt modelId="{8222977C-A2DC-4A64-B41F-D33C0D6C02E3}" type="parTrans" cxnId="{1ACE6119-5C71-46BE-A3C3-A351F7E69BFD}">
      <dgm:prSet/>
      <dgm:spPr/>
      <dgm:t>
        <a:bodyPr/>
        <a:lstStyle/>
        <a:p>
          <a:endParaRPr lang="es-ES"/>
        </a:p>
      </dgm:t>
    </dgm:pt>
    <dgm:pt modelId="{FE20EC83-14A6-42D3-A97A-CAD30DF7432F}" type="sibTrans" cxnId="{1ACE6119-5C71-46BE-A3C3-A351F7E69BFD}">
      <dgm:prSet/>
      <dgm:spPr/>
      <dgm:t>
        <a:bodyPr/>
        <a:lstStyle/>
        <a:p>
          <a:endParaRPr lang="es-ES"/>
        </a:p>
      </dgm:t>
    </dgm:pt>
    <dgm:pt modelId="{60BA9EE8-C22B-4F99-B1DA-ED595F5E0FFC}">
      <dgm:prSet phldrT="[Texto]" custT="1"/>
      <dgm:spPr/>
      <dgm:t>
        <a:bodyPr/>
        <a:lstStyle/>
        <a:p>
          <a:endParaRPr lang="es-ES" sz="2000" b="0" dirty="0">
            <a:solidFill>
              <a:schemeClr val="accent1">
                <a:lumMod val="50000"/>
              </a:schemeClr>
            </a:solidFill>
          </a:endParaRPr>
        </a:p>
      </dgm:t>
    </dgm:pt>
    <dgm:pt modelId="{292F9BCD-3C76-408D-AEA8-4942FAFBD50B}" type="parTrans" cxnId="{B9E4C190-73D7-40A8-A945-DEFB98F4EF41}">
      <dgm:prSet/>
      <dgm:spPr/>
      <dgm:t>
        <a:bodyPr/>
        <a:lstStyle/>
        <a:p>
          <a:endParaRPr lang="es-ES"/>
        </a:p>
      </dgm:t>
    </dgm:pt>
    <dgm:pt modelId="{E7ADFCB3-9EFB-4992-9956-7F3C74EA2AAB}" type="sibTrans" cxnId="{B9E4C190-73D7-40A8-A945-DEFB98F4EF41}">
      <dgm:prSet/>
      <dgm:spPr/>
      <dgm:t>
        <a:bodyPr/>
        <a:lstStyle/>
        <a:p>
          <a:endParaRPr lang="es-ES"/>
        </a:p>
      </dgm:t>
    </dgm:pt>
    <dgm:pt modelId="{3CA7485F-531D-46B9-89E8-9EF10CB264CE}">
      <dgm:prSet phldrT="[Texto]" custT="1"/>
      <dgm:spPr/>
      <dgm:t>
        <a:bodyPr/>
        <a:lstStyle/>
        <a:p>
          <a:endParaRPr lang="es-ES" sz="1700" b="0" dirty="0">
            <a:solidFill>
              <a:schemeClr val="accent1">
                <a:lumMod val="50000"/>
              </a:schemeClr>
            </a:solidFill>
          </a:endParaRPr>
        </a:p>
      </dgm:t>
    </dgm:pt>
    <dgm:pt modelId="{BB66D240-4415-44AD-81AC-66D7CEB0545D}" type="parTrans" cxnId="{6E6797E0-D6FD-444C-8900-9D80BFAE1236}">
      <dgm:prSet/>
      <dgm:spPr/>
      <dgm:t>
        <a:bodyPr/>
        <a:lstStyle/>
        <a:p>
          <a:endParaRPr lang="es-ES"/>
        </a:p>
      </dgm:t>
    </dgm:pt>
    <dgm:pt modelId="{D8690273-6AE7-41D9-8E5D-CAFCF1E99EFF}" type="sibTrans" cxnId="{6E6797E0-D6FD-444C-8900-9D80BFAE1236}">
      <dgm:prSet/>
      <dgm:spPr/>
      <dgm:t>
        <a:bodyPr/>
        <a:lstStyle/>
        <a:p>
          <a:endParaRPr lang="es-ES"/>
        </a:p>
      </dgm:t>
    </dgm:pt>
    <dgm:pt modelId="{CB0094EE-FE4B-4BF4-B8D8-94DEC717928A}">
      <dgm:prSet phldrT="[Tex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sz="1700" b="0" i="0" u="none" dirty="0"/>
            <a:t>Realizar actividades para la puesta en marcha de una empresa. (Normativas legales).</a:t>
          </a:r>
        </a:p>
      </dgm:t>
    </dgm:pt>
    <dgm:pt modelId="{FD226167-7452-4E2D-B5F0-6CA1C7B34588}" type="parTrans" cxnId="{EFE04F0D-C724-4138-993B-AE212CFD1666}">
      <dgm:prSet/>
      <dgm:spPr/>
      <dgm:t>
        <a:bodyPr/>
        <a:lstStyle/>
        <a:p>
          <a:endParaRPr lang="es-ES"/>
        </a:p>
      </dgm:t>
    </dgm:pt>
    <dgm:pt modelId="{5C2C8A0D-A7A7-4C70-9A3C-98C8133ED103}" type="sibTrans" cxnId="{EFE04F0D-C724-4138-993B-AE212CFD1666}">
      <dgm:prSet/>
      <dgm:spPr/>
      <dgm:t>
        <a:bodyPr/>
        <a:lstStyle/>
        <a:p>
          <a:endParaRPr lang="es-ES"/>
        </a:p>
      </dgm:t>
    </dgm:pt>
    <dgm:pt modelId="{886D269C-9263-42CD-BF45-1E150E0C3DEC}">
      <dgm:prSet phldrT="[Tex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sz="1700" b="0" i="0" u="none" dirty="0"/>
            <a:t>Realizar actividades para la gestión económica y financiera de una empresa. (Normativa fiscal y contable).</a:t>
          </a:r>
        </a:p>
      </dgm:t>
    </dgm:pt>
    <dgm:pt modelId="{3AB14CFF-7FD0-403B-BC26-0CE090E88AB7}" type="parTrans" cxnId="{1A4310E5-9470-4324-B5A7-EC21EB56120C}">
      <dgm:prSet/>
      <dgm:spPr/>
      <dgm:t>
        <a:bodyPr/>
        <a:lstStyle/>
        <a:p>
          <a:endParaRPr lang="es-ES"/>
        </a:p>
      </dgm:t>
    </dgm:pt>
    <dgm:pt modelId="{4F4D2409-7A0A-46EF-B6F9-6E57BDDC745E}" type="sibTrans" cxnId="{1A4310E5-9470-4324-B5A7-EC21EB56120C}">
      <dgm:prSet/>
      <dgm:spPr/>
      <dgm:t>
        <a:bodyPr/>
        <a:lstStyle/>
        <a:p>
          <a:endParaRPr lang="es-ES"/>
        </a:p>
      </dgm:t>
    </dgm:pt>
    <dgm:pt modelId="{2AF29E53-65EA-45C0-9C71-21133772AEAD}">
      <dgm:prSet phldrT="[Tex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sz="1700" b="0" i="0" u="none" dirty="0"/>
            <a:t>Realizar actividades preparatorias para la inserción laboral como trabajador autónomo</a:t>
          </a:r>
        </a:p>
      </dgm:t>
    </dgm:pt>
    <dgm:pt modelId="{EE645B87-8CD2-4F65-BA83-85A82CEEE8C6}" type="parTrans" cxnId="{31D1958C-92CB-45F0-8382-9D3A4BEC606B}">
      <dgm:prSet/>
      <dgm:spPr/>
      <dgm:t>
        <a:bodyPr/>
        <a:lstStyle/>
        <a:p>
          <a:endParaRPr lang="es-ES"/>
        </a:p>
      </dgm:t>
    </dgm:pt>
    <dgm:pt modelId="{A92057A0-31D4-4034-8F47-B4EF2CA39484}" type="sibTrans" cxnId="{31D1958C-92CB-45F0-8382-9D3A4BEC606B}">
      <dgm:prSet/>
      <dgm:spPr/>
      <dgm:t>
        <a:bodyPr/>
        <a:lstStyle/>
        <a:p>
          <a:endParaRPr lang="es-ES"/>
        </a:p>
      </dgm:t>
    </dgm:pt>
    <dgm:pt modelId="{B30523BC-BE13-4AB5-96D0-F04D2995165F}">
      <dgm:prSet phldrT="[Texto]" custT="1"/>
      <dgm:spPr/>
      <dgm:t>
        <a:bodyPr/>
        <a:lstStyle/>
        <a:p>
          <a:r>
            <a:rPr lang="es-ES" sz="1700" b="0">
              <a:solidFill>
                <a:schemeClr val="accent1">
                  <a:lumMod val="50000"/>
                </a:schemeClr>
              </a:solidFill>
            </a:rPr>
            <a:t> </a:t>
          </a:r>
          <a:endParaRPr lang="es-ES" sz="1700" b="0" dirty="0">
            <a:solidFill>
              <a:schemeClr val="accent1">
                <a:lumMod val="50000"/>
              </a:schemeClr>
            </a:solidFill>
          </a:endParaRPr>
        </a:p>
      </dgm:t>
    </dgm:pt>
    <dgm:pt modelId="{49CFDBFF-38ED-419F-9557-4B2920285450}" type="parTrans" cxnId="{A3E5F591-89BF-47ED-AD04-6EFD52AE67ED}">
      <dgm:prSet/>
      <dgm:spPr/>
      <dgm:t>
        <a:bodyPr/>
        <a:lstStyle/>
        <a:p>
          <a:endParaRPr lang="es-ES"/>
        </a:p>
      </dgm:t>
    </dgm:pt>
    <dgm:pt modelId="{52EF50C7-D004-4931-9EC0-2BE814CE19BC}" type="sibTrans" cxnId="{A3E5F591-89BF-47ED-AD04-6EFD52AE67ED}">
      <dgm:prSet/>
      <dgm:spPr/>
      <dgm:t>
        <a:bodyPr/>
        <a:lstStyle/>
        <a:p>
          <a:endParaRPr lang="es-ES"/>
        </a:p>
      </dgm:t>
    </dgm:pt>
    <dgm:pt modelId="{69042BB8-E0B6-483B-BDFE-4DFE0A27B5F5}">
      <dgm:prSet phldrT="[Texto]" custT="1"/>
      <dgm:spPr/>
      <dgm:t>
        <a:bodyPr/>
        <a:lstStyle/>
        <a:p>
          <a:r>
            <a:rPr lang="es-ES" sz="2000" b="0" dirty="0">
              <a:solidFill>
                <a:schemeClr val="accent1">
                  <a:lumMod val="50000"/>
                </a:schemeClr>
              </a:solidFill>
            </a:rPr>
            <a:t>Profundizar y reformar aspectos y contenidos relacionados con las competencias personales, sociales y profesionales del ciclo formativo.</a:t>
          </a:r>
        </a:p>
      </dgm:t>
    </dgm:pt>
    <dgm:pt modelId="{3E1D9282-0954-4A77-A2FA-FB28A5C086C4}" type="parTrans" cxnId="{84282A8A-CB88-4B24-BF4F-7EDBDACDB295}">
      <dgm:prSet/>
      <dgm:spPr/>
      <dgm:t>
        <a:bodyPr/>
        <a:lstStyle/>
        <a:p>
          <a:endParaRPr lang="es-ES"/>
        </a:p>
      </dgm:t>
    </dgm:pt>
    <dgm:pt modelId="{AF055571-A0F8-4A30-BD39-F432B38A5866}" type="sibTrans" cxnId="{84282A8A-CB88-4B24-BF4F-7EDBDACDB295}">
      <dgm:prSet/>
      <dgm:spPr/>
      <dgm:t>
        <a:bodyPr/>
        <a:lstStyle/>
        <a:p>
          <a:endParaRPr lang="es-ES"/>
        </a:p>
      </dgm:t>
    </dgm:pt>
    <dgm:pt modelId="{1BD5C465-9100-4BD9-9524-FEECDA94E037}" type="pres">
      <dgm:prSet presAssocID="{03E445A8-68C3-4E39-83C4-292327663C9D}" presName="diagram" presStyleCnt="0">
        <dgm:presLayoutVars>
          <dgm:dir/>
          <dgm:animLvl val="lvl"/>
          <dgm:resizeHandles val="exact"/>
        </dgm:presLayoutVars>
      </dgm:prSet>
      <dgm:spPr/>
    </dgm:pt>
    <dgm:pt modelId="{368A5962-10E3-402B-A079-2C9A5E5D8570}" type="pres">
      <dgm:prSet presAssocID="{F9D54818-CC2C-443F-87D9-EAF702557A84}" presName="compNode" presStyleCnt="0"/>
      <dgm:spPr/>
    </dgm:pt>
    <dgm:pt modelId="{38E5A42B-0425-40C2-91B0-A920594ABA14}" type="pres">
      <dgm:prSet presAssocID="{F9D54818-CC2C-443F-87D9-EAF702557A84}" presName="childRect" presStyleLbl="bgAcc1" presStyleIdx="0" presStyleCnt="2" custLinFactNeighborX="-12669" custLinFactNeighborY="-1787">
        <dgm:presLayoutVars>
          <dgm:bulletEnabled val="1"/>
        </dgm:presLayoutVars>
      </dgm:prSet>
      <dgm:spPr/>
    </dgm:pt>
    <dgm:pt modelId="{25AC9731-6724-42BC-934B-F6183B58C43A}" type="pres">
      <dgm:prSet presAssocID="{F9D54818-CC2C-443F-87D9-EAF702557A84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D43F8621-9DA7-46EF-8C7A-4523480DFCA0}" type="pres">
      <dgm:prSet presAssocID="{F9D54818-CC2C-443F-87D9-EAF702557A84}" presName="parentRect" presStyleLbl="alignNode1" presStyleIdx="0" presStyleCnt="2" custScaleX="98038" custScaleY="116315"/>
      <dgm:spPr/>
    </dgm:pt>
    <dgm:pt modelId="{BC853F1C-E54F-487B-8C57-63444026CF0F}" type="pres">
      <dgm:prSet presAssocID="{F9D54818-CC2C-443F-87D9-EAF702557A84}" presName="adorn" presStyleLbl="fgAccFollowNode1" presStyleIdx="0" presStyleCnt="2"/>
      <dgm:spPr>
        <a:blipFill>
          <a:blip xmlns:r="http://schemas.openxmlformats.org/officeDocument/2006/relationships" r:embed="rId1"/>
          <a:srcRect/>
          <a:stretch>
            <a:fillRect l="-35000" r="-35000"/>
          </a:stretch>
        </a:blipFill>
      </dgm:spPr>
    </dgm:pt>
    <dgm:pt modelId="{CD4E92CA-1DD4-4F05-B32D-42CC425EB82B}" type="pres">
      <dgm:prSet presAssocID="{F45DF22A-6530-4C54-9124-A461F4F59B16}" presName="sibTrans" presStyleLbl="sibTrans2D1" presStyleIdx="0" presStyleCnt="0"/>
      <dgm:spPr/>
    </dgm:pt>
    <dgm:pt modelId="{C56BAFF1-B5E9-4C4D-B0BD-B0630660F6CC}" type="pres">
      <dgm:prSet presAssocID="{A5A848FE-06E9-43D9-A19A-180B0B07BD5A}" presName="compNode" presStyleCnt="0"/>
      <dgm:spPr/>
    </dgm:pt>
    <dgm:pt modelId="{F1BE1509-6659-44F4-8976-87890F7F7845}" type="pres">
      <dgm:prSet presAssocID="{A5A848FE-06E9-43D9-A19A-180B0B07BD5A}" presName="childRect" presStyleLbl="bgAcc1" presStyleIdx="1" presStyleCnt="2">
        <dgm:presLayoutVars>
          <dgm:bulletEnabled val="1"/>
        </dgm:presLayoutVars>
      </dgm:prSet>
      <dgm:spPr/>
    </dgm:pt>
    <dgm:pt modelId="{7FABBB88-41BF-4391-9A44-FF943E4C8411}" type="pres">
      <dgm:prSet presAssocID="{A5A848FE-06E9-43D9-A19A-180B0B07BD5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E6949DF7-DA20-44D2-A3AB-5B791A3A6B05}" type="pres">
      <dgm:prSet presAssocID="{A5A848FE-06E9-43D9-A19A-180B0B07BD5A}" presName="parentRect" presStyleLbl="alignNode1" presStyleIdx="1" presStyleCnt="2"/>
      <dgm:spPr/>
    </dgm:pt>
    <dgm:pt modelId="{BF2CE653-8CDC-4643-8830-3649FD50D4FD}" type="pres">
      <dgm:prSet presAssocID="{A5A848FE-06E9-43D9-A19A-180B0B07BD5A}" presName="adorn" presStyleLbl="fgAccFollowNode1" presStyleIdx="1" presStyleCnt="2" custLinFactNeighborX="-7373" custLinFactNeighborY="-7896"/>
      <dgm:spPr>
        <a:blipFill>
          <a:blip xmlns:r="http://schemas.openxmlformats.org/officeDocument/2006/relationships" r:embed="rId2"/>
          <a:srcRect/>
          <a:stretch>
            <a:fillRect l="-34000" r="-34000"/>
          </a:stretch>
        </a:blipFill>
      </dgm:spPr>
    </dgm:pt>
  </dgm:ptLst>
  <dgm:cxnLst>
    <dgm:cxn modelId="{D4274306-DEDD-4DCF-A579-13FE58CE065C}" type="presOf" srcId="{60BA9EE8-C22B-4F99-B1DA-ED595F5E0FFC}" destId="{F1BE1509-6659-44F4-8976-87890F7F7845}" srcOrd="0" destOrd="0" presId="urn:microsoft.com/office/officeart/2005/8/layout/bList2"/>
    <dgm:cxn modelId="{EFE04F0D-C724-4138-993B-AE212CFD1666}" srcId="{F9D54818-CC2C-443F-87D9-EAF702557A84}" destId="{CB0094EE-FE4B-4BF4-B8D8-94DEC717928A}" srcOrd="1" destOrd="0" parTransId="{FD226167-7452-4E2D-B5F0-6CA1C7B34588}" sibTransId="{5C2C8A0D-A7A7-4C70-9A3C-98C8133ED103}"/>
    <dgm:cxn modelId="{1ACE6119-5C71-46BE-A3C3-A351F7E69BFD}" srcId="{F9D54818-CC2C-443F-87D9-EAF702557A84}" destId="{3C98FE37-AF6E-40D0-808C-A74F86873C9C}" srcOrd="0" destOrd="0" parTransId="{8222977C-A2DC-4A64-B41F-D33C0D6C02E3}" sibTransId="{FE20EC83-14A6-42D3-A97A-CAD30DF7432F}"/>
    <dgm:cxn modelId="{6C5AB71F-82E2-4CAE-8549-AE9F9599F849}" type="presOf" srcId="{3CA7485F-531D-46B9-89E8-9EF10CB264CE}" destId="{38E5A42B-0425-40C2-91B0-A920594ABA14}" srcOrd="0" destOrd="5" presId="urn:microsoft.com/office/officeart/2005/8/layout/bList2"/>
    <dgm:cxn modelId="{769DF41F-5ACA-45B1-B2F5-46F10A724B0A}" type="presOf" srcId="{CB0094EE-FE4B-4BF4-B8D8-94DEC717928A}" destId="{38E5A42B-0425-40C2-91B0-A920594ABA14}" srcOrd="0" destOrd="1" presId="urn:microsoft.com/office/officeart/2005/8/layout/bList2"/>
    <dgm:cxn modelId="{FB033323-0845-45B0-9704-050A1105AB09}" srcId="{03E445A8-68C3-4E39-83C4-292327663C9D}" destId="{A5A848FE-06E9-43D9-A19A-180B0B07BD5A}" srcOrd="1" destOrd="0" parTransId="{84AA38EA-E9D9-43F1-B616-F94F6AF4B1EE}" sibTransId="{2229921B-2770-426D-B9C3-871ED5F4DE2B}"/>
    <dgm:cxn modelId="{48872827-C85D-4D15-9A56-E6B160DA8634}" type="presOf" srcId="{F45DF22A-6530-4C54-9124-A461F4F59B16}" destId="{CD4E92CA-1DD4-4F05-B32D-42CC425EB82B}" srcOrd="0" destOrd="0" presId="urn:microsoft.com/office/officeart/2005/8/layout/bList2"/>
    <dgm:cxn modelId="{39095A30-EF04-40DA-953E-876B2554340C}" type="presOf" srcId="{3C98FE37-AF6E-40D0-808C-A74F86873C9C}" destId="{38E5A42B-0425-40C2-91B0-A920594ABA14}" srcOrd="0" destOrd="0" presId="urn:microsoft.com/office/officeart/2005/8/layout/bList2"/>
    <dgm:cxn modelId="{D0EEB830-F04B-4CE1-A5A7-3F2BBB888297}" type="presOf" srcId="{2AF29E53-65EA-45C0-9C71-21133772AEAD}" destId="{38E5A42B-0425-40C2-91B0-A920594ABA14}" srcOrd="0" destOrd="3" presId="urn:microsoft.com/office/officeart/2005/8/layout/bList2"/>
    <dgm:cxn modelId="{1699CE36-63E5-441E-80FC-E790CF9062A6}" type="presOf" srcId="{B30523BC-BE13-4AB5-96D0-F04D2995165F}" destId="{38E5A42B-0425-40C2-91B0-A920594ABA14}" srcOrd="0" destOrd="4" presId="urn:microsoft.com/office/officeart/2005/8/layout/bList2"/>
    <dgm:cxn modelId="{CCEAF969-7C0F-46DA-AA13-2663AD880975}" type="presOf" srcId="{F9D54818-CC2C-443F-87D9-EAF702557A84}" destId="{25AC9731-6724-42BC-934B-F6183B58C43A}" srcOrd="0" destOrd="0" presId="urn:microsoft.com/office/officeart/2005/8/layout/bList2"/>
    <dgm:cxn modelId="{2ED81478-CB39-444E-9B26-28E5762B2109}" type="presOf" srcId="{A5A848FE-06E9-43D9-A19A-180B0B07BD5A}" destId="{7FABBB88-41BF-4391-9A44-FF943E4C8411}" srcOrd="0" destOrd="0" presId="urn:microsoft.com/office/officeart/2005/8/layout/bList2"/>
    <dgm:cxn modelId="{84282A8A-CB88-4B24-BF4F-7EDBDACDB295}" srcId="{A5A848FE-06E9-43D9-A19A-180B0B07BD5A}" destId="{69042BB8-E0B6-483B-BDFE-4DFE0A27B5F5}" srcOrd="1" destOrd="0" parTransId="{3E1D9282-0954-4A77-A2FA-FB28A5C086C4}" sibTransId="{AF055571-A0F8-4A30-BD39-F432B38A5866}"/>
    <dgm:cxn modelId="{31D1958C-92CB-45F0-8382-9D3A4BEC606B}" srcId="{F9D54818-CC2C-443F-87D9-EAF702557A84}" destId="{2AF29E53-65EA-45C0-9C71-21133772AEAD}" srcOrd="3" destOrd="0" parTransId="{EE645B87-8CD2-4F65-BA83-85A82CEEE8C6}" sibTransId="{A92057A0-31D4-4034-8F47-B4EF2CA39484}"/>
    <dgm:cxn modelId="{B9E4C190-73D7-40A8-A945-DEFB98F4EF41}" srcId="{A5A848FE-06E9-43D9-A19A-180B0B07BD5A}" destId="{60BA9EE8-C22B-4F99-B1DA-ED595F5E0FFC}" srcOrd="0" destOrd="0" parTransId="{292F9BCD-3C76-408D-AEA8-4942FAFBD50B}" sibTransId="{E7ADFCB3-9EFB-4992-9956-7F3C74EA2AAB}"/>
    <dgm:cxn modelId="{A3E5F591-89BF-47ED-AD04-6EFD52AE67ED}" srcId="{F9D54818-CC2C-443F-87D9-EAF702557A84}" destId="{B30523BC-BE13-4AB5-96D0-F04D2995165F}" srcOrd="4" destOrd="0" parTransId="{49CFDBFF-38ED-419F-9557-4B2920285450}" sibTransId="{52EF50C7-D004-4931-9EC0-2BE814CE19BC}"/>
    <dgm:cxn modelId="{8C5E3A98-9597-4BBE-A121-622974077500}" type="presOf" srcId="{886D269C-9263-42CD-BF45-1E150E0C3DEC}" destId="{38E5A42B-0425-40C2-91B0-A920594ABA14}" srcOrd="0" destOrd="2" presId="urn:microsoft.com/office/officeart/2005/8/layout/bList2"/>
    <dgm:cxn modelId="{AA6524CD-B361-4F6E-A299-1CD4CD52F8A6}" srcId="{03E445A8-68C3-4E39-83C4-292327663C9D}" destId="{F9D54818-CC2C-443F-87D9-EAF702557A84}" srcOrd="0" destOrd="0" parTransId="{69D03A3F-2E0A-44F1-9541-2284D79B6C60}" sibTransId="{F45DF22A-6530-4C54-9124-A461F4F59B16}"/>
    <dgm:cxn modelId="{6E6797E0-D6FD-444C-8900-9D80BFAE1236}" srcId="{F9D54818-CC2C-443F-87D9-EAF702557A84}" destId="{3CA7485F-531D-46B9-89E8-9EF10CB264CE}" srcOrd="5" destOrd="0" parTransId="{BB66D240-4415-44AD-81AC-66D7CEB0545D}" sibTransId="{D8690273-6AE7-41D9-8E5D-CAFCF1E99EFF}"/>
    <dgm:cxn modelId="{1A4310E5-9470-4324-B5A7-EC21EB56120C}" srcId="{F9D54818-CC2C-443F-87D9-EAF702557A84}" destId="{886D269C-9263-42CD-BF45-1E150E0C3DEC}" srcOrd="2" destOrd="0" parTransId="{3AB14CFF-7FD0-403B-BC26-0CE090E88AB7}" sibTransId="{4F4D2409-7A0A-46EF-B6F9-6E57BDDC745E}"/>
    <dgm:cxn modelId="{45D5D0E7-2214-4CCB-B2E3-6ECCA8DC95E2}" type="presOf" srcId="{69042BB8-E0B6-483B-BDFE-4DFE0A27B5F5}" destId="{F1BE1509-6659-44F4-8976-87890F7F7845}" srcOrd="0" destOrd="1" presId="urn:microsoft.com/office/officeart/2005/8/layout/bList2"/>
    <dgm:cxn modelId="{704E13EB-D61D-47B7-8140-F960DB086137}" type="presOf" srcId="{F9D54818-CC2C-443F-87D9-EAF702557A84}" destId="{D43F8621-9DA7-46EF-8C7A-4523480DFCA0}" srcOrd="1" destOrd="0" presId="urn:microsoft.com/office/officeart/2005/8/layout/bList2"/>
    <dgm:cxn modelId="{A277E0F2-EAD1-4137-B4FF-6A5E024DDAF5}" type="presOf" srcId="{03E445A8-68C3-4E39-83C4-292327663C9D}" destId="{1BD5C465-9100-4BD9-9524-FEECDA94E037}" srcOrd="0" destOrd="0" presId="urn:microsoft.com/office/officeart/2005/8/layout/bList2"/>
    <dgm:cxn modelId="{9C4A89F4-3741-4976-B871-5F55DEED595D}" type="presOf" srcId="{A5A848FE-06E9-43D9-A19A-180B0B07BD5A}" destId="{E6949DF7-DA20-44D2-A3AB-5B791A3A6B05}" srcOrd="1" destOrd="0" presId="urn:microsoft.com/office/officeart/2005/8/layout/bList2"/>
    <dgm:cxn modelId="{8A4303A8-F92A-4712-9134-7B7BCE71A6E1}" type="presParOf" srcId="{1BD5C465-9100-4BD9-9524-FEECDA94E037}" destId="{368A5962-10E3-402B-A079-2C9A5E5D8570}" srcOrd="0" destOrd="0" presId="urn:microsoft.com/office/officeart/2005/8/layout/bList2"/>
    <dgm:cxn modelId="{BD6366A8-0E6A-43D9-A5F4-9CD60A904458}" type="presParOf" srcId="{368A5962-10E3-402B-A079-2C9A5E5D8570}" destId="{38E5A42B-0425-40C2-91B0-A920594ABA14}" srcOrd="0" destOrd="0" presId="urn:microsoft.com/office/officeart/2005/8/layout/bList2"/>
    <dgm:cxn modelId="{0D8E4E29-1593-40A5-84E4-88EFA06C6BC8}" type="presParOf" srcId="{368A5962-10E3-402B-A079-2C9A5E5D8570}" destId="{25AC9731-6724-42BC-934B-F6183B58C43A}" srcOrd="1" destOrd="0" presId="urn:microsoft.com/office/officeart/2005/8/layout/bList2"/>
    <dgm:cxn modelId="{D9D2922A-723B-4B75-B79C-99ABE5DA10BB}" type="presParOf" srcId="{368A5962-10E3-402B-A079-2C9A5E5D8570}" destId="{D43F8621-9DA7-46EF-8C7A-4523480DFCA0}" srcOrd="2" destOrd="0" presId="urn:microsoft.com/office/officeart/2005/8/layout/bList2"/>
    <dgm:cxn modelId="{97707C0B-ABC4-4AFF-8CB8-719E9AED075C}" type="presParOf" srcId="{368A5962-10E3-402B-A079-2C9A5E5D8570}" destId="{BC853F1C-E54F-487B-8C57-63444026CF0F}" srcOrd="3" destOrd="0" presId="urn:microsoft.com/office/officeart/2005/8/layout/bList2"/>
    <dgm:cxn modelId="{F4E30E8B-0DF7-434C-BD2E-22BBA043DAE6}" type="presParOf" srcId="{1BD5C465-9100-4BD9-9524-FEECDA94E037}" destId="{CD4E92CA-1DD4-4F05-B32D-42CC425EB82B}" srcOrd="1" destOrd="0" presId="urn:microsoft.com/office/officeart/2005/8/layout/bList2"/>
    <dgm:cxn modelId="{82711913-56AF-4C19-B265-9F425BED6578}" type="presParOf" srcId="{1BD5C465-9100-4BD9-9524-FEECDA94E037}" destId="{C56BAFF1-B5E9-4C4D-B0BD-B0630660F6CC}" srcOrd="2" destOrd="0" presId="urn:microsoft.com/office/officeart/2005/8/layout/bList2"/>
    <dgm:cxn modelId="{E6DCFFBF-77B6-4CC5-BE98-4E2B11B8547F}" type="presParOf" srcId="{C56BAFF1-B5E9-4C4D-B0BD-B0630660F6CC}" destId="{F1BE1509-6659-44F4-8976-87890F7F7845}" srcOrd="0" destOrd="0" presId="urn:microsoft.com/office/officeart/2005/8/layout/bList2"/>
    <dgm:cxn modelId="{3299B462-DD41-4ACC-A2D5-D7F3E5D62DDE}" type="presParOf" srcId="{C56BAFF1-B5E9-4C4D-B0BD-B0630660F6CC}" destId="{7FABBB88-41BF-4391-9A44-FF943E4C8411}" srcOrd="1" destOrd="0" presId="urn:microsoft.com/office/officeart/2005/8/layout/bList2"/>
    <dgm:cxn modelId="{086811BF-E377-49BC-8BEC-9680A8A8169A}" type="presParOf" srcId="{C56BAFF1-B5E9-4C4D-B0BD-B0630660F6CC}" destId="{E6949DF7-DA20-44D2-A3AB-5B791A3A6B05}" srcOrd="2" destOrd="0" presId="urn:microsoft.com/office/officeart/2005/8/layout/bList2"/>
    <dgm:cxn modelId="{7EF3DFF1-99D9-4270-8423-B63880C4384C}" type="presParOf" srcId="{C56BAFF1-B5E9-4C4D-B0BD-B0630660F6CC}" destId="{BF2CE653-8CDC-4643-8830-3649FD50D4FD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3E445A8-68C3-4E39-83C4-292327663C9D}" type="doc">
      <dgm:prSet loTypeId="urn:microsoft.com/office/officeart/2005/8/layout/b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9D54818-CC2C-443F-87D9-EAF702557A84}">
      <dgm:prSet phldrT="[Texto]" custT="1"/>
      <dgm:spPr/>
      <dgm:t>
        <a:bodyPr/>
        <a:lstStyle/>
        <a:p>
          <a:pPr algn="l"/>
          <a:r>
            <a:rPr lang="es-ES" sz="3100" dirty="0"/>
            <a:t>Proyecto </a:t>
          </a:r>
          <a:r>
            <a:rPr lang="es-ES" sz="3100" dirty="0" err="1"/>
            <a:t>Intermodular</a:t>
          </a:r>
          <a:endParaRPr lang="es-ES" sz="3100" dirty="0"/>
        </a:p>
      </dgm:t>
    </dgm:pt>
    <dgm:pt modelId="{69D03A3F-2E0A-44F1-9541-2284D79B6C60}" type="parTrans" cxnId="{AA6524CD-B361-4F6E-A299-1CD4CD52F8A6}">
      <dgm:prSet/>
      <dgm:spPr/>
      <dgm:t>
        <a:bodyPr/>
        <a:lstStyle/>
        <a:p>
          <a:endParaRPr lang="es-ES"/>
        </a:p>
      </dgm:t>
    </dgm:pt>
    <dgm:pt modelId="{F45DF22A-6530-4C54-9124-A461F4F59B16}" type="sibTrans" cxnId="{AA6524CD-B361-4F6E-A299-1CD4CD52F8A6}">
      <dgm:prSet/>
      <dgm:spPr/>
      <dgm:t>
        <a:bodyPr/>
        <a:lstStyle/>
        <a:p>
          <a:endParaRPr lang="es-ES"/>
        </a:p>
      </dgm:t>
    </dgm:pt>
    <dgm:pt modelId="{3C98FE37-AF6E-40D0-808C-A74F86873C9C}">
      <dgm:prSet phldrT="[Texto]" custT="1"/>
      <dgm:spPr/>
      <dgm:t>
        <a:bodyPr/>
        <a:lstStyle/>
        <a:p>
          <a:endParaRPr lang="es-ES" sz="1700" b="0" dirty="0">
            <a:solidFill>
              <a:schemeClr val="accent1">
                <a:lumMod val="50000"/>
              </a:schemeClr>
            </a:solidFill>
          </a:endParaRPr>
        </a:p>
      </dgm:t>
    </dgm:pt>
    <dgm:pt modelId="{8222977C-A2DC-4A64-B41F-D33C0D6C02E3}" type="parTrans" cxnId="{1ACE6119-5C71-46BE-A3C3-A351F7E69BFD}">
      <dgm:prSet/>
      <dgm:spPr/>
      <dgm:t>
        <a:bodyPr/>
        <a:lstStyle/>
        <a:p>
          <a:endParaRPr lang="es-ES"/>
        </a:p>
      </dgm:t>
    </dgm:pt>
    <dgm:pt modelId="{FE20EC83-14A6-42D3-A97A-CAD30DF7432F}" type="sibTrans" cxnId="{1ACE6119-5C71-46BE-A3C3-A351F7E69BFD}">
      <dgm:prSet/>
      <dgm:spPr/>
      <dgm:t>
        <a:bodyPr/>
        <a:lstStyle/>
        <a:p>
          <a:endParaRPr lang="es-ES"/>
        </a:p>
      </dgm:t>
    </dgm:pt>
    <dgm:pt modelId="{B30523BC-BE13-4AB5-96D0-F04D2995165F}">
      <dgm:prSet phldrT="[Texto]" custT="1"/>
      <dgm:spPr/>
      <dgm:t>
        <a:bodyPr/>
        <a:lstStyle/>
        <a:p>
          <a:r>
            <a:rPr lang="es-ES" sz="2000" b="0" dirty="0">
              <a:solidFill>
                <a:schemeClr val="accent1">
                  <a:lumMod val="50000"/>
                </a:schemeClr>
              </a:solidFill>
            </a:rPr>
            <a:t>Conocer las empresas del sector</a:t>
          </a:r>
        </a:p>
      </dgm:t>
    </dgm:pt>
    <dgm:pt modelId="{49CFDBFF-38ED-419F-9557-4B2920285450}" type="parTrans" cxnId="{A3E5F591-89BF-47ED-AD04-6EFD52AE67ED}">
      <dgm:prSet/>
      <dgm:spPr/>
      <dgm:t>
        <a:bodyPr/>
        <a:lstStyle/>
        <a:p>
          <a:endParaRPr lang="es-ES"/>
        </a:p>
      </dgm:t>
    </dgm:pt>
    <dgm:pt modelId="{52EF50C7-D004-4931-9EC0-2BE814CE19BC}" type="sibTrans" cxnId="{A3E5F591-89BF-47ED-AD04-6EFD52AE67ED}">
      <dgm:prSet/>
      <dgm:spPr/>
      <dgm:t>
        <a:bodyPr/>
        <a:lstStyle/>
        <a:p>
          <a:endParaRPr lang="es-ES"/>
        </a:p>
      </dgm:t>
    </dgm:pt>
    <dgm:pt modelId="{53B2E24C-37D3-4BD2-A402-84D1400811AF}">
      <dgm:prSet phldrT="[Texto]" custT="1"/>
      <dgm:spPr/>
      <dgm:t>
        <a:bodyPr/>
        <a:lstStyle/>
        <a:p>
          <a:r>
            <a:rPr lang="es-ES" sz="2000" b="0" dirty="0">
              <a:solidFill>
                <a:schemeClr val="accent1">
                  <a:lumMod val="50000"/>
                </a:schemeClr>
              </a:solidFill>
            </a:rPr>
            <a:t>Elaborar proyectos analizando su viabilidad.</a:t>
          </a:r>
        </a:p>
      </dgm:t>
    </dgm:pt>
    <dgm:pt modelId="{596063F2-E7DD-4C13-8F24-EB5633563174}" type="parTrans" cxnId="{C37D6C66-A7AB-4EB1-ADA3-06409EC14434}">
      <dgm:prSet/>
      <dgm:spPr/>
      <dgm:t>
        <a:bodyPr/>
        <a:lstStyle/>
        <a:p>
          <a:endParaRPr lang="es-ES"/>
        </a:p>
      </dgm:t>
    </dgm:pt>
    <dgm:pt modelId="{51B15F04-88EB-4FBD-B6B4-80FAC4D06247}" type="sibTrans" cxnId="{C37D6C66-A7AB-4EB1-ADA3-06409EC14434}">
      <dgm:prSet/>
      <dgm:spPr/>
      <dgm:t>
        <a:bodyPr/>
        <a:lstStyle/>
        <a:p>
          <a:endParaRPr lang="es-ES"/>
        </a:p>
      </dgm:t>
    </dgm:pt>
    <dgm:pt modelId="{A5CBEE22-CD49-41D3-9631-664A5B349C73}">
      <dgm:prSet phldrT="[Texto]" custT="1"/>
      <dgm:spPr/>
      <dgm:t>
        <a:bodyPr/>
        <a:lstStyle/>
        <a:p>
          <a:r>
            <a:rPr lang="es-ES" sz="2000" b="0" dirty="0">
              <a:solidFill>
                <a:schemeClr val="accent1">
                  <a:lumMod val="50000"/>
                </a:schemeClr>
              </a:solidFill>
            </a:rPr>
            <a:t>Planificar la ejecución de las actividades y realizar su seguimiento</a:t>
          </a:r>
          <a:r>
            <a:rPr lang="es-ES" sz="1900" b="0" dirty="0">
              <a:solidFill>
                <a:schemeClr val="accent1">
                  <a:lumMod val="50000"/>
                </a:schemeClr>
              </a:solidFill>
            </a:rPr>
            <a:t>.</a:t>
          </a:r>
        </a:p>
      </dgm:t>
    </dgm:pt>
    <dgm:pt modelId="{333E3A0F-1415-47F7-A25F-35152BC74B5D}" type="parTrans" cxnId="{B0E54941-9306-4F39-9998-CF328CBB50D5}">
      <dgm:prSet/>
      <dgm:spPr/>
      <dgm:t>
        <a:bodyPr/>
        <a:lstStyle/>
        <a:p>
          <a:endParaRPr lang="es-ES"/>
        </a:p>
      </dgm:t>
    </dgm:pt>
    <dgm:pt modelId="{6100E8CD-58DC-4FC7-8B5B-9F1D24B03651}" type="sibTrans" cxnId="{B0E54941-9306-4F39-9998-CF328CBB50D5}">
      <dgm:prSet/>
      <dgm:spPr/>
      <dgm:t>
        <a:bodyPr/>
        <a:lstStyle/>
        <a:p>
          <a:endParaRPr lang="es-ES"/>
        </a:p>
      </dgm:t>
    </dgm:pt>
    <dgm:pt modelId="{1BD5C465-9100-4BD9-9524-FEECDA94E037}" type="pres">
      <dgm:prSet presAssocID="{03E445A8-68C3-4E39-83C4-292327663C9D}" presName="diagram" presStyleCnt="0">
        <dgm:presLayoutVars>
          <dgm:dir/>
          <dgm:animLvl val="lvl"/>
          <dgm:resizeHandles val="exact"/>
        </dgm:presLayoutVars>
      </dgm:prSet>
      <dgm:spPr/>
    </dgm:pt>
    <dgm:pt modelId="{368A5962-10E3-402B-A079-2C9A5E5D8570}" type="pres">
      <dgm:prSet presAssocID="{F9D54818-CC2C-443F-87D9-EAF702557A84}" presName="compNode" presStyleCnt="0"/>
      <dgm:spPr/>
    </dgm:pt>
    <dgm:pt modelId="{38E5A42B-0425-40C2-91B0-A920594ABA14}" type="pres">
      <dgm:prSet presAssocID="{F9D54818-CC2C-443F-87D9-EAF702557A84}" presName="childRect" presStyleLbl="bgAcc1" presStyleIdx="0" presStyleCnt="1" custScaleX="78740" custScaleY="73919" custLinFactNeighborX="412" custLinFactNeighborY="-1959">
        <dgm:presLayoutVars>
          <dgm:bulletEnabled val="1"/>
        </dgm:presLayoutVars>
      </dgm:prSet>
      <dgm:spPr/>
    </dgm:pt>
    <dgm:pt modelId="{25AC9731-6724-42BC-934B-F6183B58C43A}" type="pres">
      <dgm:prSet presAssocID="{F9D54818-CC2C-443F-87D9-EAF702557A84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D43F8621-9DA7-46EF-8C7A-4523480DFCA0}" type="pres">
      <dgm:prSet presAssocID="{F9D54818-CC2C-443F-87D9-EAF702557A84}" presName="parentRect" presStyleLbl="alignNode1" presStyleIdx="0" presStyleCnt="1" custScaleX="98038" custScaleY="116315" custLinFactNeighborX="1004" custLinFactNeighborY="-26446"/>
      <dgm:spPr/>
    </dgm:pt>
    <dgm:pt modelId="{BC853F1C-E54F-487B-8C57-63444026CF0F}" type="pres">
      <dgm:prSet presAssocID="{F9D54818-CC2C-443F-87D9-EAF702557A84}" presName="adorn" presStyleLbl="fgAccFollowNode1" presStyleIdx="0" presStyleCnt="1" custLinFactNeighborX="3506" custLinFactNeighborY="-11721"/>
      <dgm:spPr>
        <a:blipFill>
          <a:blip xmlns:r="http://schemas.openxmlformats.org/officeDocument/2006/relationships" r:embed="rId1"/>
          <a:srcRect/>
          <a:stretch>
            <a:fillRect l="-56000" r="-56000"/>
          </a:stretch>
        </a:blipFill>
      </dgm:spPr>
    </dgm:pt>
  </dgm:ptLst>
  <dgm:cxnLst>
    <dgm:cxn modelId="{1ACE6119-5C71-46BE-A3C3-A351F7E69BFD}" srcId="{F9D54818-CC2C-443F-87D9-EAF702557A84}" destId="{3C98FE37-AF6E-40D0-808C-A74F86873C9C}" srcOrd="0" destOrd="0" parTransId="{8222977C-A2DC-4A64-B41F-D33C0D6C02E3}" sibTransId="{FE20EC83-14A6-42D3-A97A-CAD30DF7432F}"/>
    <dgm:cxn modelId="{39095A30-EF04-40DA-953E-876B2554340C}" type="presOf" srcId="{3C98FE37-AF6E-40D0-808C-A74F86873C9C}" destId="{38E5A42B-0425-40C2-91B0-A920594ABA14}" srcOrd="0" destOrd="0" presId="urn:microsoft.com/office/officeart/2005/8/layout/bList2"/>
    <dgm:cxn modelId="{1699CE36-63E5-441E-80FC-E790CF9062A6}" type="presOf" srcId="{B30523BC-BE13-4AB5-96D0-F04D2995165F}" destId="{38E5A42B-0425-40C2-91B0-A920594ABA14}" srcOrd="0" destOrd="1" presId="urn:microsoft.com/office/officeart/2005/8/layout/bList2"/>
    <dgm:cxn modelId="{B0E54941-9306-4F39-9998-CF328CBB50D5}" srcId="{F9D54818-CC2C-443F-87D9-EAF702557A84}" destId="{A5CBEE22-CD49-41D3-9631-664A5B349C73}" srcOrd="3" destOrd="0" parTransId="{333E3A0F-1415-47F7-A25F-35152BC74B5D}" sibTransId="{6100E8CD-58DC-4FC7-8B5B-9F1D24B03651}"/>
    <dgm:cxn modelId="{C37D6C66-A7AB-4EB1-ADA3-06409EC14434}" srcId="{F9D54818-CC2C-443F-87D9-EAF702557A84}" destId="{53B2E24C-37D3-4BD2-A402-84D1400811AF}" srcOrd="2" destOrd="0" parTransId="{596063F2-E7DD-4C13-8F24-EB5633563174}" sibTransId="{51B15F04-88EB-4FBD-B6B4-80FAC4D06247}"/>
    <dgm:cxn modelId="{CCEAF969-7C0F-46DA-AA13-2663AD880975}" type="presOf" srcId="{F9D54818-CC2C-443F-87D9-EAF702557A84}" destId="{25AC9731-6724-42BC-934B-F6183B58C43A}" srcOrd="0" destOrd="0" presId="urn:microsoft.com/office/officeart/2005/8/layout/bList2"/>
    <dgm:cxn modelId="{A3E5F591-89BF-47ED-AD04-6EFD52AE67ED}" srcId="{F9D54818-CC2C-443F-87D9-EAF702557A84}" destId="{B30523BC-BE13-4AB5-96D0-F04D2995165F}" srcOrd="1" destOrd="0" parTransId="{49CFDBFF-38ED-419F-9557-4B2920285450}" sibTransId="{52EF50C7-D004-4931-9EC0-2BE814CE19BC}"/>
    <dgm:cxn modelId="{5278C69B-2F99-40AA-91F9-E0A8AB1DB365}" type="presOf" srcId="{53B2E24C-37D3-4BD2-A402-84D1400811AF}" destId="{38E5A42B-0425-40C2-91B0-A920594ABA14}" srcOrd="0" destOrd="2" presId="urn:microsoft.com/office/officeart/2005/8/layout/bList2"/>
    <dgm:cxn modelId="{915602AB-82CE-4B3B-97CE-93F92BC5830D}" type="presOf" srcId="{A5CBEE22-CD49-41D3-9631-664A5B349C73}" destId="{38E5A42B-0425-40C2-91B0-A920594ABA14}" srcOrd="0" destOrd="3" presId="urn:microsoft.com/office/officeart/2005/8/layout/bList2"/>
    <dgm:cxn modelId="{AA6524CD-B361-4F6E-A299-1CD4CD52F8A6}" srcId="{03E445A8-68C3-4E39-83C4-292327663C9D}" destId="{F9D54818-CC2C-443F-87D9-EAF702557A84}" srcOrd="0" destOrd="0" parTransId="{69D03A3F-2E0A-44F1-9541-2284D79B6C60}" sibTransId="{F45DF22A-6530-4C54-9124-A461F4F59B16}"/>
    <dgm:cxn modelId="{704E13EB-D61D-47B7-8140-F960DB086137}" type="presOf" srcId="{F9D54818-CC2C-443F-87D9-EAF702557A84}" destId="{D43F8621-9DA7-46EF-8C7A-4523480DFCA0}" srcOrd="1" destOrd="0" presId="urn:microsoft.com/office/officeart/2005/8/layout/bList2"/>
    <dgm:cxn modelId="{A277E0F2-EAD1-4137-B4FF-6A5E024DDAF5}" type="presOf" srcId="{03E445A8-68C3-4E39-83C4-292327663C9D}" destId="{1BD5C465-9100-4BD9-9524-FEECDA94E037}" srcOrd="0" destOrd="0" presId="urn:microsoft.com/office/officeart/2005/8/layout/bList2"/>
    <dgm:cxn modelId="{8A4303A8-F92A-4712-9134-7B7BCE71A6E1}" type="presParOf" srcId="{1BD5C465-9100-4BD9-9524-FEECDA94E037}" destId="{368A5962-10E3-402B-A079-2C9A5E5D8570}" srcOrd="0" destOrd="0" presId="urn:microsoft.com/office/officeart/2005/8/layout/bList2"/>
    <dgm:cxn modelId="{BD6366A8-0E6A-43D9-A5F4-9CD60A904458}" type="presParOf" srcId="{368A5962-10E3-402B-A079-2C9A5E5D8570}" destId="{38E5A42B-0425-40C2-91B0-A920594ABA14}" srcOrd="0" destOrd="0" presId="urn:microsoft.com/office/officeart/2005/8/layout/bList2"/>
    <dgm:cxn modelId="{0D8E4E29-1593-40A5-84E4-88EFA06C6BC8}" type="presParOf" srcId="{368A5962-10E3-402B-A079-2C9A5E5D8570}" destId="{25AC9731-6724-42BC-934B-F6183B58C43A}" srcOrd="1" destOrd="0" presId="urn:microsoft.com/office/officeart/2005/8/layout/bList2"/>
    <dgm:cxn modelId="{D9D2922A-723B-4B75-B79C-99ABE5DA10BB}" type="presParOf" srcId="{368A5962-10E3-402B-A079-2C9A5E5D8570}" destId="{D43F8621-9DA7-46EF-8C7A-4523480DFCA0}" srcOrd="2" destOrd="0" presId="urn:microsoft.com/office/officeart/2005/8/layout/bList2"/>
    <dgm:cxn modelId="{97707C0B-ABC4-4AFF-8CB8-719E9AED075C}" type="presParOf" srcId="{368A5962-10E3-402B-A079-2C9A5E5D8570}" destId="{BC853F1C-E54F-487B-8C57-63444026CF0F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5FC0E16-34E5-46D6-900C-03C9AB5B90AA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18FBF1CC-72F7-4191-B9BE-CE1364B66375}">
      <dgm:prSet phldrT="[Texto]"/>
      <dgm:spPr/>
      <dgm:t>
        <a:bodyPr/>
        <a:lstStyle/>
        <a:p>
          <a:r>
            <a:rPr lang="es-ES" dirty="0"/>
            <a:t>Es un ciclo de carácter práctico, muy interesante y con gran aplicación en el mundo laboral.</a:t>
          </a:r>
        </a:p>
      </dgm:t>
    </dgm:pt>
    <dgm:pt modelId="{2F398278-FBEE-4E28-83F2-CEF5F81CCB9B}" type="parTrans" cxnId="{08EB3120-A0AD-47D7-89FF-C8311FE3257E}">
      <dgm:prSet/>
      <dgm:spPr/>
      <dgm:t>
        <a:bodyPr/>
        <a:lstStyle/>
        <a:p>
          <a:endParaRPr lang="es-ES"/>
        </a:p>
      </dgm:t>
    </dgm:pt>
    <dgm:pt modelId="{7CF2F1F3-108F-40BF-AC7E-5D1E47019A49}" type="sibTrans" cxnId="{08EB3120-A0AD-47D7-89FF-C8311FE3257E}">
      <dgm:prSet/>
      <dgm:spPr/>
      <dgm:t>
        <a:bodyPr/>
        <a:lstStyle/>
        <a:p>
          <a:endParaRPr lang="es-ES"/>
        </a:p>
      </dgm:t>
    </dgm:pt>
    <dgm:pt modelId="{56C28D3C-9C79-44D7-9E0B-7297BDBD1209}">
      <dgm:prSet phldrT="[Texto]"/>
      <dgm:spPr/>
      <dgm:t>
        <a:bodyPr/>
        <a:lstStyle/>
        <a:p>
          <a:r>
            <a:rPr lang="es-ES" dirty="0"/>
            <a:t>Permite la formación continúa y especializada</a:t>
          </a:r>
        </a:p>
      </dgm:t>
    </dgm:pt>
    <dgm:pt modelId="{F64F258F-EEB3-44C4-BCD8-9C32818F7A0D}" type="parTrans" cxnId="{52AD1485-AB83-49E3-93F3-EBF6440EA006}">
      <dgm:prSet/>
      <dgm:spPr/>
      <dgm:t>
        <a:bodyPr/>
        <a:lstStyle/>
        <a:p>
          <a:endParaRPr lang="es-ES"/>
        </a:p>
      </dgm:t>
    </dgm:pt>
    <dgm:pt modelId="{3E72B37A-3357-4DF1-8597-F4C6641F10C2}" type="sibTrans" cxnId="{52AD1485-AB83-49E3-93F3-EBF6440EA006}">
      <dgm:prSet/>
      <dgm:spPr/>
      <dgm:t>
        <a:bodyPr/>
        <a:lstStyle/>
        <a:p>
          <a:endParaRPr lang="es-ES"/>
        </a:p>
      </dgm:t>
    </dgm:pt>
    <dgm:pt modelId="{6EF818EB-5424-4705-8881-6B95CC0F7B19}" type="pres">
      <dgm:prSet presAssocID="{35FC0E16-34E5-46D6-900C-03C9AB5B90AA}" presName="Name0" presStyleCnt="0">
        <dgm:presLayoutVars>
          <dgm:dir/>
          <dgm:resizeHandles val="exact"/>
        </dgm:presLayoutVars>
      </dgm:prSet>
      <dgm:spPr/>
    </dgm:pt>
    <dgm:pt modelId="{4CE6C8B0-DD10-44F2-B09A-9EE0E6517D85}" type="pres">
      <dgm:prSet presAssocID="{18FBF1CC-72F7-4191-B9BE-CE1364B66375}" presName="node" presStyleLbl="node1" presStyleIdx="0" presStyleCnt="2">
        <dgm:presLayoutVars>
          <dgm:bulletEnabled val="1"/>
        </dgm:presLayoutVars>
      </dgm:prSet>
      <dgm:spPr/>
    </dgm:pt>
    <dgm:pt modelId="{7E48BA43-B3F0-4F32-8854-E61B5B60B314}" type="pres">
      <dgm:prSet presAssocID="{7CF2F1F3-108F-40BF-AC7E-5D1E47019A49}" presName="sibTrans" presStyleLbl="sibTrans2D1" presStyleIdx="0" presStyleCnt="1"/>
      <dgm:spPr/>
    </dgm:pt>
    <dgm:pt modelId="{D622EAF7-B8AD-4D6A-9315-90B5A6263F2B}" type="pres">
      <dgm:prSet presAssocID="{7CF2F1F3-108F-40BF-AC7E-5D1E47019A49}" presName="connectorText" presStyleLbl="sibTrans2D1" presStyleIdx="0" presStyleCnt="1"/>
      <dgm:spPr/>
    </dgm:pt>
    <dgm:pt modelId="{FA469E42-A747-438C-9C46-9047383967C8}" type="pres">
      <dgm:prSet presAssocID="{56C28D3C-9C79-44D7-9E0B-7297BDBD1209}" presName="node" presStyleLbl="node1" presStyleIdx="1" presStyleCnt="2">
        <dgm:presLayoutVars>
          <dgm:bulletEnabled val="1"/>
        </dgm:presLayoutVars>
      </dgm:prSet>
      <dgm:spPr/>
    </dgm:pt>
  </dgm:ptLst>
  <dgm:cxnLst>
    <dgm:cxn modelId="{3FE02914-2B3A-4D09-A3C3-A3A1E381711B}" type="presOf" srcId="{18FBF1CC-72F7-4191-B9BE-CE1364B66375}" destId="{4CE6C8B0-DD10-44F2-B09A-9EE0E6517D85}" srcOrd="0" destOrd="0" presId="urn:microsoft.com/office/officeart/2005/8/layout/process1"/>
    <dgm:cxn modelId="{08EB3120-A0AD-47D7-89FF-C8311FE3257E}" srcId="{35FC0E16-34E5-46D6-900C-03C9AB5B90AA}" destId="{18FBF1CC-72F7-4191-B9BE-CE1364B66375}" srcOrd="0" destOrd="0" parTransId="{2F398278-FBEE-4E28-83F2-CEF5F81CCB9B}" sibTransId="{7CF2F1F3-108F-40BF-AC7E-5D1E47019A49}"/>
    <dgm:cxn modelId="{5C5E614F-30A0-462C-BBF1-3DCB16DC01DF}" type="presOf" srcId="{56C28D3C-9C79-44D7-9E0B-7297BDBD1209}" destId="{FA469E42-A747-438C-9C46-9047383967C8}" srcOrd="0" destOrd="0" presId="urn:microsoft.com/office/officeart/2005/8/layout/process1"/>
    <dgm:cxn modelId="{52AD1485-AB83-49E3-93F3-EBF6440EA006}" srcId="{35FC0E16-34E5-46D6-900C-03C9AB5B90AA}" destId="{56C28D3C-9C79-44D7-9E0B-7297BDBD1209}" srcOrd="1" destOrd="0" parTransId="{F64F258F-EEB3-44C4-BCD8-9C32818F7A0D}" sibTransId="{3E72B37A-3357-4DF1-8597-F4C6641F10C2}"/>
    <dgm:cxn modelId="{0C91C585-8FCD-41BA-85C0-D2B7D9AF4D45}" type="presOf" srcId="{7CF2F1F3-108F-40BF-AC7E-5D1E47019A49}" destId="{D622EAF7-B8AD-4D6A-9315-90B5A6263F2B}" srcOrd="1" destOrd="0" presId="urn:microsoft.com/office/officeart/2005/8/layout/process1"/>
    <dgm:cxn modelId="{BA6ED88D-AB72-420D-80C9-C39A42D1464E}" type="presOf" srcId="{35FC0E16-34E5-46D6-900C-03C9AB5B90AA}" destId="{6EF818EB-5424-4705-8881-6B95CC0F7B19}" srcOrd="0" destOrd="0" presId="urn:microsoft.com/office/officeart/2005/8/layout/process1"/>
    <dgm:cxn modelId="{76F7C1B8-4340-4ABF-B6C1-492B86D66AA4}" type="presOf" srcId="{7CF2F1F3-108F-40BF-AC7E-5D1E47019A49}" destId="{7E48BA43-B3F0-4F32-8854-E61B5B60B314}" srcOrd="0" destOrd="0" presId="urn:microsoft.com/office/officeart/2005/8/layout/process1"/>
    <dgm:cxn modelId="{5E8F715D-F73F-49D7-9E4C-56C7A9B85C27}" type="presParOf" srcId="{6EF818EB-5424-4705-8881-6B95CC0F7B19}" destId="{4CE6C8B0-DD10-44F2-B09A-9EE0E6517D85}" srcOrd="0" destOrd="0" presId="urn:microsoft.com/office/officeart/2005/8/layout/process1"/>
    <dgm:cxn modelId="{45673F3A-4BC6-41D7-9CEF-B406BA8AB38F}" type="presParOf" srcId="{6EF818EB-5424-4705-8881-6B95CC0F7B19}" destId="{7E48BA43-B3F0-4F32-8854-E61B5B60B314}" srcOrd="1" destOrd="0" presId="urn:microsoft.com/office/officeart/2005/8/layout/process1"/>
    <dgm:cxn modelId="{86B68257-739C-4F0E-B01A-757BA1B19316}" type="presParOf" srcId="{7E48BA43-B3F0-4F32-8854-E61B5B60B314}" destId="{D622EAF7-B8AD-4D6A-9315-90B5A6263F2B}" srcOrd="0" destOrd="0" presId="urn:microsoft.com/office/officeart/2005/8/layout/process1"/>
    <dgm:cxn modelId="{295EDCCF-7ED6-41DD-8650-C044F379789F}" type="presParOf" srcId="{6EF818EB-5424-4705-8881-6B95CC0F7B19}" destId="{FA469E42-A747-438C-9C46-9047383967C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5FC0E16-34E5-46D6-900C-03C9AB5B90AA}" type="doc">
      <dgm:prSet loTypeId="urn:microsoft.com/office/officeart/2005/8/layout/process3" loCatId="process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18FBF1CC-72F7-4191-B9BE-CE1364B66375}">
      <dgm:prSet phldrT="[Texto]"/>
      <dgm:spPr/>
      <dgm:t>
        <a:bodyPr/>
        <a:lstStyle/>
        <a:p>
          <a:r>
            <a:rPr lang="es-ES" dirty="0"/>
            <a:t>Ciclos de grado superior de la misma familia profesional</a:t>
          </a:r>
        </a:p>
      </dgm:t>
    </dgm:pt>
    <dgm:pt modelId="{2F398278-FBEE-4E28-83F2-CEF5F81CCB9B}" type="parTrans" cxnId="{08EB3120-A0AD-47D7-89FF-C8311FE3257E}">
      <dgm:prSet/>
      <dgm:spPr/>
      <dgm:t>
        <a:bodyPr/>
        <a:lstStyle/>
        <a:p>
          <a:endParaRPr lang="es-ES"/>
        </a:p>
      </dgm:t>
    </dgm:pt>
    <dgm:pt modelId="{7CF2F1F3-108F-40BF-AC7E-5D1E47019A49}" type="sibTrans" cxnId="{08EB3120-A0AD-47D7-89FF-C8311FE3257E}">
      <dgm:prSet/>
      <dgm:spPr/>
      <dgm:t>
        <a:bodyPr/>
        <a:lstStyle/>
        <a:p>
          <a:endParaRPr lang="es-ES"/>
        </a:p>
      </dgm:t>
    </dgm:pt>
    <dgm:pt modelId="{56C28D3C-9C79-44D7-9E0B-7297BDBD1209}">
      <dgm:prSet phldrT="[Texto]"/>
      <dgm:spPr/>
      <dgm:t>
        <a:bodyPr/>
        <a:lstStyle/>
        <a:p>
          <a:r>
            <a:rPr lang="es-ES" dirty="0"/>
            <a:t>Ciclos de otra familia profesional</a:t>
          </a:r>
        </a:p>
        <a:p>
          <a:endParaRPr lang="es-ES" dirty="0"/>
        </a:p>
      </dgm:t>
    </dgm:pt>
    <dgm:pt modelId="{F64F258F-EEB3-44C4-BCD8-9C32818F7A0D}" type="parTrans" cxnId="{52AD1485-AB83-49E3-93F3-EBF6440EA006}">
      <dgm:prSet/>
      <dgm:spPr/>
      <dgm:t>
        <a:bodyPr/>
        <a:lstStyle/>
        <a:p>
          <a:endParaRPr lang="es-ES"/>
        </a:p>
      </dgm:t>
    </dgm:pt>
    <dgm:pt modelId="{3E72B37A-3357-4DF1-8597-F4C6641F10C2}" type="sibTrans" cxnId="{52AD1485-AB83-49E3-93F3-EBF6440EA006}">
      <dgm:prSet/>
      <dgm:spPr/>
      <dgm:t>
        <a:bodyPr/>
        <a:lstStyle/>
        <a:p>
          <a:endParaRPr lang="es-ES"/>
        </a:p>
      </dgm:t>
    </dgm:pt>
    <dgm:pt modelId="{A11402F3-65B8-4CD4-BD8F-0269CCE23247}">
      <dgm:prSet custT="1"/>
      <dgm:spPr/>
      <dgm:t>
        <a:bodyPr/>
        <a:lstStyle/>
        <a:p>
          <a:r>
            <a:rPr lang="es-ES" sz="1800" dirty="0">
              <a:solidFill>
                <a:schemeClr val="accent1">
                  <a:lumMod val="50000"/>
                </a:schemeClr>
              </a:solidFill>
            </a:rPr>
            <a:t>CFGS de Educación infantil</a:t>
          </a:r>
        </a:p>
      </dgm:t>
    </dgm:pt>
    <dgm:pt modelId="{A308CD99-16AE-4A51-BF6B-7BB159EF3574}" type="parTrans" cxnId="{93F59AFA-B4FA-47D5-A02A-B4CF54A5E55C}">
      <dgm:prSet/>
      <dgm:spPr/>
      <dgm:t>
        <a:bodyPr/>
        <a:lstStyle/>
        <a:p>
          <a:endParaRPr lang="es-ES"/>
        </a:p>
      </dgm:t>
    </dgm:pt>
    <dgm:pt modelId="{986857E0-FE54-49CD-AB66-F3310855B32A}" type="sibTrans" cxnId="{93F59AFA-B4FA-47D5-A02A-B4CF54A5E55C}">
      <dgm:prSet/>
      <dgm:spPr/>
      <dgm:t>
        <a:bodyPr/>
        <a:lstStyle/>
        <a:p>
          <a:endParaRPr lang="es-ES"/>
        </a:p>
      </dgm:t>
    </dgm:pt>
    <dgm:pt modelId="{539CC6B0-2C0A-43C1-8DE9-F9978348228E}">
      <dgm:prSet custT="1"/>
      <dgm:spPr/>
      <dgm:t>
        <a:bodyPr/>
        <a:lstStyle/>
        <a:p>
          <a:r>
            <a:rPr lang="es-ES" sz="1800" dirty="0">
              <a:solidFill>
                <a:schemeClr val="accent1">
                  <a:lumMod val="50000"/>
                </a:schemeClr>
              </a:solidFill>
            </a:rPr>
            <a:t>CFGS de Integración social</a:t>
          </a:r>
        </a:p>
      </dgm:t>
    </dgm:pt>
    <dgm:pt modelId="{A506FE43-FDEE-4837-86D3-11762575F32E}" type="parTrans" cxnId="{AE6C8C6E-5029-45F7-8E48-2CE0D51D2926}">
      <dgm:prSet/>
      <dgm:spPr/>
      <dgm:t>
        <a:bodyPr/>
        <a:lstStyle/>
        <a:p>
          <a:endParaRPr lang="es-ES"/>
        </a:p>
      </dgm:t>
    </dgm:pt>
    <dgm:pt modelId="{F29FE8D3-BD3A-4B98-B1EB-6D68FDB2A059}" type="sibTrans" cxnId="{AE6C8C6E-5029-45F7-8E48-2CE0D51D2926}">
      <dgm:prSet/>
      <dgm:spPr/>
      <dgm:t>
        <a:bodyPr/>
        <a:lstStyle/>
        <a:p>
          <a:endParaRPr lang="es-ES"/>
        </a:p>
      </dgm:t>
    </dgm:pt>
    <dgm:pt modelId="{7A4F436B-4C94-4F61-8441-7138E14BFDC9}">
      <dgm:prSet custT="1"/>
      <dgm:spPr/>
      <dgm:t>
        <a:bodyPr/>
        <a:lstStyle/>
        <a:p>
          <a:r>
            <a:rPr lang="es-ES" sz="1800" dirty="0">
              <a:solidFill>
                <a:schemeClr val="accent1">
                  <a:lumMod val="50000"/>
                </a:schemeClr>
              </a:solidFill>
            </a:rPr>
            <a:t>CFGS Animación sociocultural y turística</a:t>
          </a:r>
        </a:p>
      </dgm:t>
    </dgm:pt>
    <dgm:pt modelId="{F8C98219-1BA7-4B4F-A5B8-D1570C743D74}" type="parTrans" cxnId="{5B600BA7-1044-4D24-B9DC-51CEA4308609}">
      <dgm:prSet/>
      <dgm:spPr/>
      <dgm:t>
        <a:bodyPr/>
        <a:lstStyle/>
        <a:p>
          <a:endParaRPr lang="es-ES"/>
        </a:p>
      </dgm:t>
    </dgm:pt>
    <dgm:pt modelId="{ACA22A47-13BE-4EA5-BA5E-29C72CF3359A}" type="sibTrans" cxnId="{5B600BA7-1044-4D24-B9DC-51CEA4308609}">
      <dgm:prSet/>
      <dgm:spPr/>
      <dgm:t>
        <a:bodyPr/>
        <a:lstStyle/>
        <a:p>
          <a:endParaRPr lang="es-ES"/>
        </a:p>
      </dgm:t>
    </dgm:pt>
    <dgm:pt modelId="{3EE986DA-2ADB-4AF8-8C68-B956DE7DBF22}">
      <dgm:prSet custT="1"/>
      <dgm:spPr/>
      <dgm:t>
        <a:bodyPr/>
        <a:lstStyle/>
        <a:p>
          <a:r>
            <a:rPr lang="es-ES" sz="1800" dirty="0">
              <a:solidFill>
                <a:schemeClr val="accent1">
                  <a:lumMod val="50000"/>
                </a:schemeClr>
              </a:solidFill>
            </a:rPr>
            <a:t>CFGS Igualdad de género</a:t>
          </a:r>
        </a:p>
      </dgm:t>
    </dgm:pt>
    <dgm:pt modelId="{1A6E664C-B09C-455C-82C8-2A247D118C4F}" type="parTrans" cxnId="{2BA02C8C-6602-4E5D-9F74-7E26027921D9}">
      <dgm:prSet/>
      <dgm:spPr/>
      <dgm:t>
        <a:bodyPr/>
        <a:lstStyle/>
        <a:p>
          <a:endParaRPr lang="es-ES"/>
        </a:p>
      </dgm:t>
    </dgm:pt>
    <dgm:pt modelId="{FC055AA1-18ED-4A76-B925-0C09C2295D70}" type="sibTrans" cxnId="{2BA02C8C-6602-4E5D-9F74-7E26027921D9}">
      <dgm:prSet/>
      <dgm:spPr/>
      <dgm:t>
        <a:bodyPr/>
        <a:lstStyle/>
        <a:p>
          <a:endParaRPr lang="es-ES"/>
        </a:p>
      </dgm:t>
    </dgm:pt>
    <dgm:pt modelId="{D71707AF-15F0-41FF-8A81-CD8697734264}">
      <dgm:prSet custT="1"/>
      <dgm:spPr/>
      <dgm:t>
        <a:bodyPr/>
        <a:lstStyle/>
        <a:p>
          <a:r>
            <a:rPr lang="es-ES" sz="1800" dirty="0">
              <a:solidFill>
                <a:schemeClr val="accent1">
                  <a:lumMod val="50000"/>
                </a:schemeClr>
              </a:solidFill>
            </a:rPr>
            <a:t>CFGS Mediación Comunicativa</a:t>
          </a:r>
        </a:p>
      </dgm:t>
    </dgm:pt>
    <dgm:pt modelId="{41FE7838-86B8-4B10-B3FC-7AEBD55D0A40}" type="parTrans" cxnId="{79EB8376-BF83-42E8-B864-20C50AF96FE6}">
      <dgm:prSet/>
      <dgm:spPr/>
      <dgm:t>
        <a:bodyPr/>
        <a:lstStyle/>
        <a:p>
          <a:endParaRPr lang="es-ES"/>
        </a:p>
      </dgm:t>
    </dgm:pt>
    <dgm:pt modelId="{65C41F9D-05BC-496A-8419-FBFB25FD9DAA}" type="sibTrans" cxnId="{79EB8376-BF83-42E8-B864-20C50AF96FE6}">
      <dgm:prSet/>
      <dgm:spPr/>
      <dgm:t>
        <a:bodyPr/>
        <a:lstStyle/>
        <a:p>
          <a:endParaRPr lang="es-ES"/>
        </a:p>
      </dgm:t>
    </dgm:pt>
    <dgm:pt modelId="{3FDD4C92-EBFC-483E-A227-F4931C356C8C}">
      <dgm:prSet custT="1"/>
      <dgm:spPr/>
      <dgm:t>
        <a:bodyPr/>
        <a:lstStyle/>
        <a:p>
          <a:r>
            <a:rPr lang="es-ES" sz="2000" dirty="0">
              <a:solidFill>
                <a:schemeClr val="accent1">
                  <a:lumMod val="50000"/>
                </a:schemeClr>
              </a:solidFill>
            </a:rPr>
            <a:t>Otros cursos de especialización profesional</a:t>
          </a:r>
        </a:p>
      </dgm:t>
    </dgm:pt>
    <dgm:pt modelId="{6D608A53-0B67-48CA-BC6D-6E03D909A5A0}" type="sibTrans" cxnId="{7AF4A8E8-E360-414B-A2C5-A3AEF3DEF7C8}">
      <dgm:prSet/>
      <dgm:spPr/>
      <dgm:t>
        <a:bodyPr/>
        <a:lstStyle/>
        <a:p>
          <a:endParaRPr lang="es-ES"/>
        </a:p>
      </dgm:t>
    </dgm:pt>
    <dgm:pt modelId="{308748FF-E0C2-4635-A3B9-6A016F30EF88}" type="parTrans" cxnId="{7AF4A8E8-E360-414B-A2C5-A3AEF3DEF7C8}">
      <dgm:prSet/>
      <dgm:spPr/>
      <dgm:t>
        <a:bodyPr/>
        <a:lstStyle/>
        <a:p>
          <a:endParaRPr lang="es-ES"/>
        </a:p>
      </dgm:t>
    </dgm:pt>
    <dgm:pt modelId="{C88F39D2-5918-48A6-92ED-8765CAA4FB29}">
      <dgm:prSet custT="1"/>
      <dgm:spPr/>
      <dgm:t>
        <a:bodyPr/>
        <a:lstStyle/>
        <a:p>
          <a:r>
            <a:rPr lang="es-ES" sz="2000" dirty="0">
              <a:solidFill>
                <a:schemeClr val="accent1">
                  <a:lumMod val="50000"/>
                </a:schemeClr>
              </a:solidFill>
            </a:rPr>
            <a:t>Bachillerato</a:t>
          </a:r>
        </a:p>
      </dgm:t>
    </dgm:pt>
    <dgm:pt modelId="{47E154F5-04B5-4AFC-BEE1-3601C010CFFF}" type="parTrans" cxnId="{AA0287E9-B9C9-45D2-AE9C-6C7F13321517}">
      <dgm:prSet/>
      <dgm:spPr/>
      <dgm:t>
        <a:bodyPr/>
        <a:lstStyle/>
        <a:p>
          <a:endParaRPr lang="es-ES"/>
        </a:p>
      </dgm:t>
    </dgm:pt>
    <dgm:pt modelId="{3999A855-D577-4351-8709-561892282B59}" type="sibTrans" cxnId="{AA0287E9-B9C9-45D2-AE9C-6C7F13321517}">
      <dgm:prSet/>
      <dgm:spPr/>
      <dgm:t>
        <a:bodyPr/>
        <a:lstStyle/>
        <a:p>
          <a:endParaRPr lang="es-ES"/>
        </a:p>
      </dgm:t>
    </dgm:pt>
    <dgm:pt modelId="{90FD631B-FF89-4098-9919-660723C38298}" type="pres">
      <dgm:prSet presAssocID="{35FC0E16-34E5-46D6-900C-03C9AB5B90AA}" presName="linearFlow" presStyleCnt="0">
        <dgm:presLayoutVars>
          <dgm:dir/>
          <dgm:animLvl val="lvl"/>
          <dgm:resizeHandles val="exact"/>
        </dgm:presLayoutVars>
      </dgm:prSet>
      <dgm:spPr/>
    </dgm:pt>
    <dgm:pt modelId="{5EA9CA97-F83B-4BB5-82C9-EDD44A21E689}" type="pres">
      <dgm:prSet presAssocID="{18FBF1CC-72F7-4191-B9BE-CE1364B66375}" presName="composite" presStyleCnt="0"/>
      <dgm:spPr/>
    </dgm:pt>
    <dgm:pt modelId="{4D13BE6B-3019-48F5-960E-7495B2C5D882}" type="pres">
      <dgm:prSet presAssocID="{18FBF1CC-72F7-4191-B9BE-CE1364B66375}" presName="parTx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C21A2EC5-923C-495B-9366-BF92A0C8EDCA}" type="pres">
      <dgm:prSet presAssocID="{18FBF1CC-72F7-4191-B9BE-CE1364B66375}" presName="parSh" presStyleLbl="node1" presStyleIdx="0" presStyleCnt="2" custLinFactNeighborX="2150" custLinFactNeighborY="-2036"/>
      <dgm:spPr/>
    </dgm:pt>
    <dgm:pt modelId="{5ACF044D-DAAD-43FC-AC6F-3814B9C0C413}" type="pres">
      <dgm:prSet presAssocID="{18FBF1CC-72F7-4191-B9BE-CE1364B66375}" presName="desTx" presStyleLbl="fgAcc1" presStyleIdx="0" presStyleCnt="2">
        <dgm:presLayoutVars>
          <dgm:bulletEnabled val="1"/>
        </dgm:presLayoutVars>
      </dgm:prSet>
      <dgm:spPr/>
    </dgm:pt>
    <dgm:pt modelId="{E42DCEFC-6131-46F3-BCD3-E0A1DA97EE03}" type="pres">
      <dgm:prSet presAssocID="{7CF2F1F3-108F-40BF-AC7E-5D1E47019A49}" presName="sibTrans" presStyleLbl="sibTrans2D1" presStyleIdx="0" presStyleCnt="1" custFlipVert="0" custFlipHor="1" custScaleX="21515" custScaleY="56344" custLinFactX="-182056" custLinFactY="20830" custLinFactNeighborX="-200000" custLinFactNeighborY="100000"/>
      <dgm:spPr/>
    </dgm:pt>
    <dgm:pt modelId="{EDF88BCF-7461-47D6-97C3-A4E8B1C64A1E}" type="pres">
      <dgm:prSet presAssocID="{7CF2F1F3-108F-40BF-AC7E-5D1E47019A49}" presName="connTx" presStyleLbl="sibTrans2D1" presStyleIdx="0" presStyleCnt="1"/>
      <dgm:spPr/>
    </dgm:pt>
    <dgm:pt modelId="{CE3D9661-3F86-4C0F-8741-C409B4F05D2C}" type="pres">
      <dgm:prSet presAssocID="{56C28D3C-9C79-44D7-9E0B-7297BDBD1209}" presName="composite" presStyleCnt="0"/>
      <dgm:spPr/>
    </dgm:pt>
    <dgm:pt modelId="{890DDDD0-FAD8-4F28-A82C-DB39D1231CB0}" type="pres">
      <dgm:prSet presAssocID="{56C28D3C-9C79-44D7-9E0B-7297BDBD1209}" presName="parTx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65F91D49-A053-4122-8CC5-08C18A6E259F}" type="pres">
      <dgm:prSet presAssocID="{56C28D3C-9C79-44D7-9E0B-7297BDBD1209}" presName="parSh" presStyleLbl="node1" presStyleIdx="1" presStyleCnt="2"/>
      <dgm:spPr/>
    </dgm:pt>
    <dgm:pt modelId="{3D65B506-7F83-47C9-A962-9AF738FFCEF4}" type="pres">
      <dgm:prSet presAssocID="{56C28D3C-9C79-44D7-9E0B-7297BDBD1209}" presName="desTx" presStyleLbl="fgAcc1" presStyleIdx="1" presStyleCnt="2">
        <dgm:presLayoutVars>
          <dgm:bulletEnabled val="1"/>
        </dgm:presLayoutVars>
      </dgm:prSet>
      <dgm:spPr/>
    </dgm:pt>
  </dgm:ptLst>
  <dgm:cxnLst>
    <dgm:cxn modelId="{70013D0B-3549-4696-B31F-B83927856FEB}" type="presOf" srcId="{56C28D3C-9C79-44D7-9E0B-7297BDBD1209}" destId="{65F91D49-A053-4122-8CC5-08C18A6E259F}" srcOrd="1" destOrd="0" presId="urn:microsoft.com/office/officeart/2005/8/layout/process3"/>
    <dgm:cxn modelId="{08EB3120-A0AD-47D7-89FF-C8311FE3257E}" srcId="{35FC0E16-34E5-46D6-900C-03C9AB5B90AA}" destId="{18FBF1CC-72F7-4191-B9BE-CE1364B66375}" srcOrd="0" destOrd="0" parTransId="{2F398278-FBEE-4E28-83F2-CEF5F81CCB9B}" sibTransId="{7CF2F1F3-108F-40BF-AC7E-5D1E47019A49}"/>
    <dgm:cxn modelId="{2A3DC533-5D5E-4244-9AE0-B3354DFD0282}" type="presOf" srcId="{18FBF1CC-72F7-4191-B9BE-CE1364B66375}" destId="{C21A2EC5-923C-495B-9366-BF92A0C8EDCA}" srcOrd="1" destOrd="0" presId="urn:microsoft.com/office/officeart/2005/8/layout/process3"/>
    <dgm:cxn modelId="{B3024939-ACC0-4659-B0D5-7AF4EA10ECDA}" type="presOf" srcId="{539CC6B0-2C0A-43C1-8DE9-F9978348228E}" destId="{5ACF044D-DAAD-43FC-AC6F-3814B9C0C413}" srcOrd="0" destOrd="1" presId="urn:microsoft.com/office/officeart/2005/8/layout/process3"/>
    <dgm:cxn modelId="{F41DD55F-5DA7-4B84-AC45-EE14D0768080}" type="presOf" srcId="{D71707AF-15F0-41FF-8A81-CD8697734264}" destId="{5ACF044D-DAAD-43FC-AC6F-3814B9C0C413}" srcOrd="0" destOrd="3" presId="urn:microsoft.com/office/officeart/2005/8/layout/process3"/>
    <dgm:cxn modelId="{50CB0166-983B-4CC9-967C-54B14790DA7A}" type="presOf" srcId="{56C28D3C-9C79-44D7-9E0B-7297BDBD1209}" destId="{890DDDD0-FAD8-4F28-A82C-DB39D1231CB0}" srcOrd="0" destOrd="0" presId="urn:microsoft.com/office/officeart/2005/8/layout/process3"/>
    <dgm:cxn modelId="{39FF194C-F964-4804-91AA-B1CD8231FA42}" type="presOf" srcId="{7CF2F1F3-108F-40BF-AC7E-5D1E47019A49}" destId="{EDF88BCF-7461-47D6-97C3-A4E8B1C64A1E}" srcOrd="1" destOrd="0" presId="urn:microsoft.com/office/officeart/2005/8/layout/process3"/>
    <dgm:cxn modelId="{AE6C8C6E-5029-45F7-8E48-2CE0D51D2926}" srcId="{18FBF1CC-72F7-4191-B9BE-CE1364B66375}" destId="{539CC6B0-2C0A-43C1-8DE9-F9978348228E}" srcOrd="1" destOrd="0" parTransId="{A506FE43-FDEE-4837-86D3-11762575F32E}" sibTransId="{F29FE8D3-BD3A-4B98-B1EB-6D68FDB2A059}"/>
    <dgm:cxn modelId="{52790076-8AB8-45C1-A370-044E3628BEE3}" type="presOf" srcId="{3FDD4C92-EBFC-483E-A227-F4931C356C8C}" destId="{3D65B506-7F83-47C9-A962-9AF738FFCEF4}" srcOrd="0" destOrd="0" presId="urn:microsoft.com/office/officeart/2005/8/layout/process3"/>
    <dgm:cxn modelId="{79EB8376-BF83-42E8-B864-20C50AF96FE6}" srcId="{18FBF1CC-72F7-4191-B9BE-CE1364B66375}" destId="{D71707AF-15F0-41FF-8A81-CD8697734264}" srcOrd="3" destOrd="0" parTransId="{41FE7838-86B8-4B10-B3FC-7AEBD55D0A40}" sibTransId="{65C41F9D-05BC-496A-8419-FBFB25FD9DAA}"/>
    <dgm:cxn modelId="{7022C483-B38A-4D59-A10F-CA143F6C24D1}" type="presOf" srcId="{7CF2F1F3-108F-40BF-AC7E-5D1E47019A49}" destId="{E42DCEFC-6131-46F3-BCD3-E0A1DA97EE03}" srcOrd="0" destOrd="0" presId="urn:microsoft.com/office/officeart/2005/8/layout/process3"/>
    <dgm:cxn modelId="{52AD1485-AB83-49E3-93F3-EBF6440EA006}" srcId="{35FC0E16-34E5-46D6-900C-03C9AB5B90AA}" destId="{56C28D3C-9C79-44D7-9E0B-7297BDBD1209}" srcOrd="1" destOrd="0" parTransId="{F64F258F-EEB3-44C4-BCD8-9C32818F7A0D}" sibTransId="{3E72B37A-3357-4DF1-8597-F4C6641F10C2}"/>
    <dgm:cxn modelId="{2BA02C8C-6602-4E5D-9F74-7E26027921D9}" srcId="{18FBF1CC-72F7-4191-B9BE-CE1364B66375}" destId="{3EE986DA-2ADB-4AF8-8C68-B956DE7DBF22}" srcOrd="4" destOrd="0" parTransId="{1A6E664C-B09C-455C-82C8-2A247D118C4F}" sibTransId="{FC055AA1-18ED-4A76-B925-0C09C2295D70}"/>
    <dgm:cxn modelId="{CE4211A2-D2B8-4B8B-B0E5-0C1ECBDD7EB7}" type="presOf" srcId="{18FBF1CC-72F7-4191-B9BE-CE1364B66375}" destId="{4D13BE6B-3019-48F5-960E-7495B2C5D882}" srcOrd="0" destOrd="0" presId="urn:microsoft.com/office/officeart/2005/8/layout/process3"/>
    <dgm:cxn modelId="{5B600BA7-1044-4D24-B9DC-51CEA4308609}" srcId="{18FBF1CC-72F7-4191-B9BE-CE1364B66375}" destId="{7A4F436B-4C94-4F61-8441-7138E14BFDC9}" srcOrd="2" destOrd="0" parTransId="{F8C98219-1BA7-4B4F-A5B8-D1570C743D74}" sibTransId="{ACA22A47-13BE-4EA5-BA5E-29C72CF3359A}"/>
    <dgm:cxn modelId="{366DCCC7-5D15-4B8F-A6AE-8811471077D3}" type="presOf" srcId="{7A4F436B-4C94-4F61-8441-7138E14BFDC9}" destId="{5ACF044D-DAAD-43FC-AC6F-3814B9C0C413}" srcOrd="0" destOrd="2" presId="urn:microsoft.com/office/officeart/2005/8/layout/process3"/>
    <dgm:cxn modelId="{1FAF65D8-6F3B-4955-A5CF-1607CFC5C58D}" type="presOf" srcId="{3EE986DA-2ADB-4AF8-8C68-B956DE7DBF22}" destId="{5ACF044D-DAAD-43FC-AC6F-3814B9C0C413}" srcOrd="0" destOrd="4" presId="urn:microsoft.com/office/officeart/2005/8/layout/process3"/>
    <dgm:cxn modelId="{7AF4A8E8-E360-414B-A2C5-A3AEF3DEF7C8}" srcId="{56C28D3C-9C79-44D7-9E0B-7297BDBD1209}" destId="{3FDD4C92-EBFC-483E-A227-F4931C356C8C}" srcOrd="0" destOrd="0" parTransId="{308748FF-E0C2-4635-A3B9-6A016F30EF88}" sibTransId="{6D608A53-0B67-48CA-BC6D-6E03D909A5A0}"/>
    <dgm:cxn modelId="{B628F7E8-4458-4277-B455-E6705AE028D8}" type="presOf" srcId="{A11402F3-65B8-4CD4-BD8F-0269CCE23247}" destId="{5ACF044D-DAAD-43FC-AC6F-3814B9C0C413}" srcOrd="0" destOrd="0" presId="urn:microsoft.com/office/officeart/2005/8/layout/process3"/>
    <dgm:cxn modelId="{AA0287E9-B9C9-45D2-AE9C-6C7F13321517}" srcId="{56C28D3C-9C79-44D7-9E0B-7297BDBD1209}" destId="{C88F39D2-5918-48A6-92ED-8765CAA4FB29}" srcOrd="1" destOrd="0" parTransId="{47E154F5-04B5-4AFC-BEE1-3601C010CFFF}" sibTransId="{3999A855-D577-4351-8709-561892282B59}"/>
    <dgm:cxn modelId="{6308C5EF-1FE1-4ABD-BBD8-F29F5BFAC83D}" type="presOf" srcId="{C88F39D2-5918-48A6-92ED-8765CAA4FB29}" destId="{3D65B506-7F83-47C9-A962-9AF738FFCEF4}" srcOrd="0" destOrd="1" presId="urn:microsoft.com/office/officeart/2005/8/layout/process3"/>
    <dgm:cxn modelId="{93F59AFA-B4FA-47D5-A02A-B4CF54A5E55C}" srcId="{18FBF1CC-72F7-4191-B9BE-CE1364B66375}" destId="{A11402F3-65B8-4CD4-BD8F-0269CCE23247}" srcOrd="0" destOrd="0" parTransId="{A308CD99-16AE-4A51-BF6B-7BB159EF3574}" sibTransId="{986857E0-FE54-49CD-AB66-F3310855B32A}"/>
    <dgm:cxn modelId="{D67391FD-CEC3-4895-BE1E-AE53F7A7F5AE}" type="presOf" srcId="{35FC0E16-34E5-46D6-900C-03C9AB5B90AA}" destId="{90FD631B-FF89-4098-9919-660723C38298}" srcOrd="0" destOrd="0" presId="urn:microsoft.com/office/officeart/2005/8/layout/process3"/>
    <dgm:cxn modelId="{233E1E0D-68D5-48DE-92D4-4945E621699E}" type="presParOf" srcId="{90FD631B-FF89-4098-9919-660723C38298}" destId="{5EA9CA97-F83B-4BB5-82C9-EDD44A21E689}" srcOrd="0" destOrd="0" presId="urn:microsoft.com/office/officeart/2005/8/layout/process3"/>
    <dgm:cxn modelId="{7F1A3FE5-9413-4802-862C-2EB2962BF2E8}" type="presParOf" srcId="{5EA9CA97-F83B-4BB5-82C9-EDD44A21E689}" destId="{4D13BE6B-3019-48F5-960E-7495B2C5D882}" srcOrd="0" destOrd="0" presId="urn:microsoft.com/office/officeart/2005/8/layout/process3"/>
    <dgm:cxn modelId="{6EC0E65C-063D-408B-81DD-CFFA583A748E}" type="presParOf" srcId="{5EA9CA97-F83B-4BB5-82C9-EDD44A21E689}" destId="{C21A2EC5-923C-495B-9366-BF92A0C8EDCA}" srcOrd="1" destOrd="0" presId="urn:microsoft.com/office/officeart/2005/8/layout/process3"/>
    <dgm:cxn modelId="{7947E688-FA97-429D-926A-631B6C90A96B}" type="presParOf" srcId="{5EA9CA97-F83B-4BB5-82C9-EDD44A21E689}" destId="{5ACF044D-DAAD-43FC-AC6F-3814B9C0C413}" srcOrd="2" destOrd="0" presId="urn:microsoft.com/office/officeart/2005/8/layout/process3"/>
    <dgm:cxn modelId="{5B307AF3-52CB-433E-BA9A-C931C416AE98}" type="presParOf" srcId="{90FD631B-FF89-4098-9919-660723C38298}" destId="{E42DCEFC-6131-46F3-BCD3-E0A1DA97EE03}" srcOrd="1" destOrd="0" presId="urn:microsoft.com/office/officeart/2005/8/layout/process3"/>
    <dgm:cxn modelId="{85DB3818-D231-4031-A5AE-C568EBA33DC5}" type="presParOf" srcId="{E42DCEFC-6131-46F3-BCD3-E0A1DA97EE03}" destId="{EDF88BCF-7461-47D6-97C3-A4E8B1C64A1E}" srcOrd="0" destOrd="0" presId="urn:microsoft.com/office/officeart/2005/8/layout/process3"/>
    <dgm:cxn modelId="{EF5D73AB-FEAF-4C7B-9F2D-FF320CCAAC18}" type="presParOf" srcId="{90FD631B-FF89-4098-9919-660723C38298}" destId="{CE3D9661-3F86-4C0F-8741-C409B4F05D2C}" srcOrd="2" destOrd="0" presId="urn:microsoft.com/office/officeart/2005/8/layout/process3"/>
    <dgm:cxn modelId="{21EE725C-6D0A-431E-BE66-D86474BE1C5E}" type="presParOf" srcId="{CE3D9661-3F86-4C0F-8741-C409B4F05D2C}" destId="{890DDDD0-FAD8-4F28-A82C-DB39D1231CB0}" srcOrd="0" destOrd="0" presId="urn:microsoft.com/office/officeart/2005/8/layout/process3"/>
    <dgm:cxn modelId="{573899F3-524A-45F7-ADC9-4899741331CF}" type="presParOf" srcId="{CE3D9661-3F86-4C0F-8741-C409B4F05D2C}" destId="{65F91D49-A053-4122-8CC5-08C18A6E259F}" srcOrd="1" destOrd="0" presId="urn:microsoft.com/office/officeart/2005/8/layout/process3"/>
    <dgm:cxn modelId="{41563C36-69FC-4D08-9018-C8ECD5E3C95C}" type="presParOf" srcId="{CE3D9661-3F86-4C0F-8741-C409B4F05D2C}" destId="{3D65B506-7F83-47C9-A962-9AF738FFCEF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D22DF0B-95AD-470D-AF80-987090929F9B}" type="doc">
      <dgm:prSet loTypeId="urn:microsoft.com/office/officeart/2005/8/layout/v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CD2C682D-0031-46E0-B8B0-68D1E393D544}">
      <dgm:prSet phldrT="[Texto]"/>
      <dgm:spPr/>
      <dgm:t>
        <a:bodyPr/>
        <a:lstStyle/>
        <a:p>
          <a:r>
            <a:rPr lang="es-ES" dirty="0"/>
            <a:t>¿Dónde puedo estudiar este ciclo?</a:t>
          </a:r>
        </a:p>
      </dgm:t>
    </dgm:pt>
    <dgm:pt modelId="{9CA9BA6C-A3C1-49BB-9C91-3ECADC8CD405}" type="parTrans" cxnId="{C43CE421-F094-4CBF-9DCA-6B548799DFBF}">
      <dgm:prSet/>
      <dgm:spPr/>
      <dgm:t>
        <a:bodyPr/>
        <a:lstStyle/>
        <a:p>
          <a:endParaRPr lang="es-ES"/>
        </a:p>
      </dgm:t>
    </dgm:pt>
    <dgm:pt modelId="{B324036F-F531-4B2B-853E-EAF51FD78FA5}" type="sibTrans" cxnId="{C43CE421-F094-4CBF-9DCA-6B548799DFBF}">
      <dgm:prSet/>
      <dgm:spPr/>
      <dgm:t>
        <a:bodyPr/>
        <a:lstStyle/>
        <a:p>
          <a:endParaRPr lang="es-ES"/>
        </a:p>
      </dgm:t>
    </dgm:pt>
    <dgm:pt modelId="{E701146D-D275-4D87-972A-99BBB6E7A23E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IES “</a:t>
          </a:r>
          <a:r>
            <a:rPr lang="es-ES" sz="2000" dirty="0" err="1">
              <a:solidFill>
                <a:srgbClr val="002060"/>
              </a:solidFill>
            </a:rPr>
            <a:t>Alándalus</a:t>
          </a:r>
          <a:r>
            <a:rPr lang="es-ES" sz="2000" dirty="0">
              <a:solidFill>
                <a:srgbClr val="002060"/>
              </a:solidFill>
            </a:rPr>
            <a:t>”</a:t>
          </a:r>
        </a:p>
      </dgm:t>
    </dgm:pt>
    <dgm:pt modelId="{97EB4D82-E540-479E-9034-397A598D0B70}" type="parTrans" cxnId="{1938F45A-5C55-4BB9-92B1-537DA5CC600E}">
      <dgm:prSet/>
      <dgm:spPr/>
      <dgm:t>
        <a:bodyPr/>
        <a:lstStyle/>
        <a:p>
          <a:endParaRPr lang="es-ES"/>
        </a:p>
      </dgm:t>
    </dgm:pt>
    <dgm:pt modelId="{8474C66D-EA61-4428-B068-D708186AC4F0}" type="sibTrans" cxnId="{1938F45A-5C55-4BB9-92B1-537DA5CC600E}">
      <dgm:prSet/>
      <dgm:spPr/>
      <dgm:t>
        <a:bodyPr/>
        <a:lstStyle/>
        <a:p>
          <a:endParaRPr lang="es-ES"/>
        </a:p>
      </dgm:t>
    </dgm:pt>
    <dgm:pt modelId="{80937F53-CE6E-4413-A658-0E38CEFCC777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Calle Federico García Lorca Nº 3</a:t>
          </a:r>
        </a:p>
      </dgm:t>
    </dgm:pt>
    <dgm:pt modelId="{043C7974-7EE7-4643-9DDA-43EE2AD82C4F}" type="parTrans" cxnId="{23E2CA8B-6551-4B71-921C-CADA332C7F02}">
      <dgm:prSet/>
      <dgm:spPr/>
      <dgm:t>
        <a:bodyPr/>
        <a:lstStyle/>
        <a:p>
          <a:endParaRPr lang="es-ES"/>
        </a:p>
      </dgm:t>
    </dgm:pt>
    <dgm:pt modelId="{4804B122-ADB1-4662-8E95-1BA13D5D3E66}" type="sibTrans" cxnId="{23E2CA8B-6551-4B71-921C-CADA332C7F02}">
      <dgm:prSet/>
      <dgm:spPr/>
      <dgm:t>
        <a:bodyPr/>
        <a:lstStyle/>
        <a:p>
          <a:endParaRPr lang="es-ES"/>
        </a:p>
      </dgm:t>
    </dgm:pt>
    <dgm:pt modelId="{6AFCB414-9C6E-40D6-B954-B7A4D8FE627C}">
      <dgm:prSet phldrT="[Texto]"/>
      <dgm:spPr/>
      <dgm:t>
        <a:bodyPr/>
        <a:lstStyle/>
        <a:p>
          <a:r>
            <a:rPr lang="es-ES" dirty="0"/>
            <a:t>Fechas importantes</a:t>
          </a:r>
        </a:p>
      </dgm:t>
    </dgm:pt>
    <dgm:pt modelId="{EE5A616E-2AAB-4204-8034-1B8BC3E95598}" type="parTrans" cxnId="{A9FF40DC-3AAB-4196-9B18-A121C6A0A548}">
      <dgm:prSet/>
      <dgm:spPr/>
      <dgm:t>
        <a:bodyPr/>
        <a:lstStyle/>
        <a:p>
          <a:endParaRPr lang="es-ES"/>
        </a:p>
      </dgm:t>
    </dgm:pt>
    <dgm:pt modelId="{990B9CF2-397E-4C6F-AA7C-DF1E42E6AF8B}" type="sibTrans" cxnId="{A9FF40DC-3AAB-4196-9B18-A121C6A0A548}">
      <dgm:prSet/>
      <dgm:spPr/>
      <dgm:t>
        <a:bodyPr/>
        <a:lstStyle/>
        <a:p>
          <a:endParaRPr lang="es-ES"/>
        </a:p>
      </dgm:t>
    </dgm:pt>
    <dgm:pt modelId="{A3B66DB3-B533-46D9-B2D1-4883C59AB40D}">
      <dgm:prSet phldrT="[Texto]" custT="1"/>
      <dgm:spPr/>
      <dgm:t>
        <a:bodyPr/>
        <a:lstStyle/>
        <a:p>
          <a:r>
            <a:rPr lang="es-ES" sz="1800" dirty="0">
              <a:solidFill>
                <a:schemeClr val="accent2">
                  <a:lumMod val="50000"/>
                </a:schemeClr>
              </a:solidFill>
            </a:rPr>
            <a:t>Preinscripción en el ciclo:</a:t>
          </a:r>
        </a:p>
      </dgm:t>
    </dgm:pt>
    <dgm:pt modelId="{9FB9263B-4D63-477F-9E4D-F857B564C347}" type="parTrans" cxnId="{BFBE8903-A853-4CA6-A1B1-681A93F6D7C7}">
      <dgm:prSet/>
      <dgm:spPr/>
      <dgm:t>
        <a:bodyPr/>
        <a:lstStyle/>
        <a:p>
          <a:endParaRPr lang="es-ES"/>
        </a:p>
      </dgm:t>
    </dgm:pt>
    <dgm:pt modelId="{51CC4E65-42C6-4324-A196-21B12A3478D0}" type="sibTrans" cxnId="{BFBE8903-A853-4CA6-A1B1-681A93F6D7C7}">
      <dgm:prSet/>
      <dgm:spPr/>
      <dgm:t>
        <a:bodyPr/>
        <a:lstStyle/>
        <a:p>
          <a:endParaRPr lang="es-ES"/>
        </a:p>
      </dgm:t>
    </dgm:pt>
    <dgm:pt modelId="{09B6EC53-CA67-47B3-8E20-7BFD60614CA9}">
      <dgm:prSet phldrT="[Texto]" custT="1"/>
      <dgm:spPr/>
      <dgm:t>
        <a:bodyPr/>
        <a:lstStyle/>
        <a:p>
          <a:r>
            <a:rPr lang="es-ES" sz="1800" dirty="0">
              <a:solidFill>
                <a:srgbClr val="002060"/>
              </a:solidFill>
            </a:rPr>
            <a:t>Desde mediados de Junio.</a:t>
          </a:r>
        </a:p>
      </dgm:t>
    </dgm:pt>
    <dgm:pt modelId="{49FF5BBE-FC51-4369-8473-9974F59EA38A}" type="parTrans" cxnId="{F2702B8C-2D76-4B95-82FE-1A3BCC910941}">
      <dgm:prSet/>
      <dgm:spPr/>
      <dgm:t>
        <a:bodyPr/>
        <a:lstStyle/>
        <a:p>
          <a:endParaRPr lang="es-ES"/>
        </a:p>
      </dgm:t>
    </dgm:pt>
    <dgm:pt modelId="{FDEF2A55-BBCE-4323-A738-3F4AE82E0091}" type="sibTrans" cxnId="{F2702B8C-2D76-4B95-82FE-1A3BCC910941}">
      <dgm:prSet/>
      <dgm:spPr/>
      <dgm:t>
        <a:bodyPr/>
        <a:lstStyle/>
        <a:p>
          <a:endParaRPr lang="es-ES"/>
        </a:p>
      </dgm:t>
    </dgm:pt>
    <dgm:pt modelId="{05FF7068-2C04-4E91-9C05-77BAB409F12F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Almuñécar.</a:t>
          </a:r>
        </a:p>
      </dgm:t>
    </dgm:pt>
    <dgm:pt modelId="{25E1C962-A8BB-4585-9782-2D32B9389BAE}" type="parTrans" cxnId="{A912EC2F-8A09-4D73-AD46-AE00851BEE14}">
      <dgm:prSet/>
      <dgm:spPr/>
      <dgm:t>
        <a:bodyPr/>
        <a:lstStyle/>
        <a:p>
          <a:endParaRPr lang="es-ES"/>
        </a:p>
      </dgm:t>
    </dgm:pt>
    <dgm:pt modelId="{78CBEBF3-2B01-4A87-B6A4-F03DE4FFAF06}" type="sibTrans" cxnId="{A912EC2F-8A09-4D73-AD46-AE00851BEE14}">
      <dgm:prSet/>
      <dgm:spPr/>
      <dgm:t>
        <a:bodyPr/>
        <a:lstStyle/>
        <a:p>
          <a:endParaRPr lang="es-ES"/>
        </a:p>
      </dgm:t>
    </dgm:pt>
    <dgm:pt modelId="{DB48D5AE-8E49-45FE-A6A0-A29EC45F7D15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(Granada)</a:t>
          </a:r>
        </a:p>
      </dgm:t>
    </dgm:pt>
    <dgm:pt modelId="{41A7A51A-4255-4BC5-BB9E-A9ED718DA3F6}" type="parTrans" cxnId="{FBBE034C-D344-4761-ABC0-C3A0F7C232AE}">
      <dgm:prSet/>
      <dgm:spPr/>
      <dgm:t>
        <a:bodyPr/>
        <a:lstStyle/>
        <a:p>
          <a:endParaRPr lang="es-ES"/>
        </a:p>
      </dgm:t>
    </dgm:pt>
    <dgm:pt modelId="{7B53A493-B7E0-40AB-B97E-0B858E1E7B9F}" type="sibTrans" cxnId="{FBBE034C-D344-4761-ABC0-C3A0F7C232AE}">
      <dgm:prSet/>
      <dgm:spPr/>
      <dgm:t>
        <a:bodyPr/>
        <a:lstStyle/>
        <a:p>
          <a:endParaRPr lang="es-ES"/>
        </a:p>
      </dgm:t>
    </dgm:pt>
    <dgm:pt modelId="{463E0263-DD61-4E48-80CB-D37E17594402}">
      <dgm:prSet phldrT="[Texto]" custT="1"/>
      <dgm:spPr/>
      <dgm:t>
        <a:bodyPr/>
        <a:lstStyle/>
        <a:p>
          <a:r>
            <a:rPr lang="es-ES" sz="1800" dirty="0">
              <a:solidFill>
                <a:schemeClr val="accent2">
                  <a:lumMod val="50000"/>
                </a:schemeClr>
              </a:solidFill>
            </a:rPr>
            <a:t>Matrícula:</a:t>
          </a:r>
        </a:p>
      </dgm:t>
    </dgm:pt>
    <dgm:pt modelId="{7CC5FDB0-E2F9-4048-A55F-A56F24FFE845}" type="parTrans" cxnId="{F71E51B0-120F-47AE-BEAE-E003C70A8247}">
      <dgm:prSet/>
      <dgm:spPr/>
      <dgm:t>
        <a:bodyPr/>
        <a:lstStyle/>
        <a:p>
          <a:endParaRPr lang="es-ES"/>
        </a:p>
      </dgm:t>
    </dgm:pt>
    <dgm:pt modelId="{47997647-DF2E-490B-AED3-D3BD08E5C6A8}" type="sibTrans" cxnId="{F71E51B0-120F-47AE-BEAE-E003C70A8247}">
      <dgm:prSet/>
      <dgm:spPr/>
      <dgm:t>
        <a:bodyPr/>
        <a:lstStyle/>
        <a:p>
          <a:endParaRPr lang="es-ES"/>
        </a:p>
      </dgm:t>
    </dgm:pt>
    <dgm:pt modelId="{60CB5E71-9D00-4826-B508-7CEBF9FFB08B}">
      <dgm:prSet phldrT="[Texto]" custT="1"/>
      <dgm:spPr/>
      <dgm:t>
        <a:bodyPr/>
        <a:lstStyle/>
        <a:p>
          <a:r>
            <a:rPr lang="es-ES" sz="1800" dirty="0">
              <a:solidFill>
                <a:srgbClr val="002060"/>
              </a:solidFill>
            </a:rPr>
            <a:t>Primeros de Septiembre (Admitidos en Junio)</a:t>
          </a:r>
        </a:p>
      </dgm:t>
    </dgm:pt>
    <dgm:pt modelId="{B7554535-C000-4119-9918-67D4951BD6E8}" type="parTrans" cxnId="{EEA86B12-C7BD-4B7C-9E11-65D59EF082E5}">
      <dgm:prSet/>
      <dgm:spPr/>
      <dgm:t>
        <a:bodyPr/>
        <a:lstStyle/>
        <a:p>
          <a:endParaRPr lang="es-ES"/>
        </a:p>
      </dgm:t>
    </dgm:pt>
    <dgm:pt modelId="{A4545C27-ADAC-4F4B-8497-00F25F762095}" type="sibTrans" cxnId="{EEA86B12-C7BD-4B7C-9E11-65D59EF082E5}">
      <dgm:prSet/>
      <dgm:spPr/>
      <dgm:t>
        <a:bodyPr/>
        <a:lstStyle/>
        <a:p>
          <a:endParaRPr lang="es-ES"/>
        </a:p>
      </dgm:t>
    </dgm:pt>
    <dgm:pt modelId="{2C3833C4-B5BC-4214-8050-80F8EA1A6F01}">
      <dgm:prSet phldrT="[Texto]" custT="1"/>
      <dgm:spPr/>
      <dgm:t>
        <a:bodyPr/>
        <a:lstStyle/>
        <a:p>
          <a:r>
            <a:rPr lang="es-ES" sz="1800" dirty="0">
              <a:solidFill>
                <a:srgbClr val="002060"/>
              </a:solidFill>
            </a:rPr>
            <a:t>Finales de Septiembre (Admitidos en Septiembre)</a:t>
          </a:r>
        </a:p>
      </dgm:t>
    </dgm:pt>
    <dgm:pt modelId="{CA3F123C-C907-4D6A-BF5B-71707119C84E}" type="parTrans" cxnId="{055D4309-CADA-4978-AC6D-167AF2B8F1A6}">
      <dgm:prSet/>
      <dgm:spPr/>
      <dgm:t>
        <a:bodyPr/>
        <a:lstStyle/>
        <a:p>
          <a:endParaRPr lang="es-ES"/>
        </a:p>
      </dgm:t>
    </dgm:pt>
    <dgm:pt modelId="{B8D91849-C946-4DA0-A58A-A248E4C31280}" type="sibTrans" cxnId="{055D4309-CADA-4978-AC6D-167AF2B8F1A6}">
      <dgm:prSet/>
      <dgm:spPr/>
      <dgm:t>
        <a:bodyPr/>
        <a:lstStyle/>
        <a:p>
          <a:endParaRPr lang="es-ES"/>
        </a:p>
      </dgm:t>
    </dgm:pt>
    <dgm:pt modelId="{9EF92191-582D-4FD1-ACC5-054AF81B8227}" type="pres">
      <dgm:prSet presAssocID="{8D22DF0B-95AD-470D-AF80-987090929F9B}" presName="Name0" presStyleCnt="0">
        <dgm:presLayoutVars>
          <dgm:dir/>
          <dgm:animLvl val="lvl"/>
          <dgm:resizeHandles/>
        </dgm:presLayoutVars>
      </dgm:prSet>
      <dgm:spPr/>
    </dgm:pt>
    <dgm:pt modelId="{EB4CA5EF-43C7-4857-896F-E22EC46BCE73}" type="pres">
      <dgm:prSet presAssocID="{CD2C682D-0031-46E0-B8B0-68D1E393D544}" presName="linNode" presStyleCnt="0"/>
      <dgm:spPr/>
    </dgm:pt>
    <dgm:pt modelId="{F7F2A9BA-1AFD-433A-A0E0-477B4C0A0DE7}" type="pres">
      <dgm:prSet presAssocID="{CD2C682D-0031-46E0-B8B0-68D1E393D544}" presName="parentShp" presStyleLbl="node1" presStyleIdx="0" presStyleCnt="2">
        <dgm:presLayoutVars>
          <dgm:bulletEnabled val="1"/>
        </dgm:presLayoutVars>
      </dgm:prSet>
      <dgm:spPr/>
    </dgm:pt>
    <dgm:pt modelId="{EB111A27-B360-4EFC-A854-0BE6E37E0ECF}" type="pres">
      <dgm:prSet presAssocID="{CD2C682D-0031-46E0-B8B0-68D1E393D544}" presName="childShp" presStyleLbl="bgAccFollowNode1" presStyleIdx="0" presStyleCnt="2">
        <dgm:presLayoutVars>
          <dgm:bulletEnabled val="1"/>
        </dgm:presLayoutVars>
      </dgm:prSet>
      <dgm:spPr/>
    </dgm:pt>
    <dgm:pt modelId="{02B66D10-2FEA-440C-A93A-348CA59BBDDB}" type="pres">
      <dgm:prSet presAssocID="{B324036F-F531-4B2B-853E-EAF51FD78FA5}" presName="spacing" presStyleCnt="0"/>
      <dgm:spPr/>
    </dgm:pt>
    <dgm:pt modelId="{BFE4687C-29E7-473F-91DD-2BEAA2923B0B}" type="pres">
      <dgm:prSet presAssocID="{6AFCB414-9C6E-40D6-B954-B7A4D8FE627C}" presName="linNode" presStyleCnt="0"/>
      <dgm:spPr/>
    </dgm:pt>
    <dgm:pt modelId="{F17B5991-389A-4132-9023-B5C99D968DF3}" type="pres">
      <dgm:prSet presAssocID="{6AFCB414-9C6E-40D6-B954-B7A4D8FE627C}" presName="parentShp" presStyleLbl="node1" presStyleIdx="1" presStyleCnt="2">
        <dgm:presLayoutVars>
          <dgm:bulletEnabled val="1"/>
        </dgm:presLayoutVars>
      </dgm:prSet>
      <dgm:spPr/>
    </dgm:pt>
    <dgm:pt modelId="{519EA98D-265A-4C03-89C5-446622C102EE}" type="pres">
      <dgm:prSet presAssocID="{6AFCB414-9C6E-40D6-B954-B7A4D8FE627C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BFBE8903-A853-4CA6-A1B1-681A93F6D7C7}" srcId="{6AFCB414-9C6E-40D6-B954-B7A4D8FE627C}" destId="{A3B66DB3-B533-46D9-B2D1-4883C59AB40D}" srcOrd="0" destOrd="0" parTransId="{9FB9263B-4D63-477F-9E4D-F857B564C347}" sibTransId="{51CC4E65-42C6-4324-A196-21B12A3478D0}"/>
    <dgm:cxn modelId="{055D4309-CADA-4978-AC6D-167AF2B8F1A6}" srcId="{6AFCB414-9C6E-40D6-B954-B7A4D8FE627C}" destId="{2C3833C4-B5BC-4214-8050-80F8EA1A6F01}" srcOrd="4" destOrd="0" parTransId="{CA3F123C-C907-4D6A-BF5B-71707119C84E}" sibTransId="{B8D91849-C946-4DA0-A58A-A248E4C31280}"/>
    <dgm:cxn modelId="{EEA86B12-C7BD-4B7C-9E11-65D59EF082E5}" srcId="{6AFCB414-9C6E-40D6-B954-B7A4D8FE627C}" destId="{60CB5E71-9D00-4826-B508-7CEBF9FFB08B}" srcOrd="3" destOrd="0" parTransId="{B7554535-C000-4119-9918-67D4951BD6E8}" sibTransId="{A4545C27-ADAC-4F4B-8497-00F25F762095}"/>
    <dgm:cxn modelId="{C43CE421-F094-4CBF-9DCA-6B548799DFBF}" srcId="{8D22DF0B-95AD-470D-AF80-987090929F9B}" destId="{CD2C682D-0031-46E0-B8B0-68D1E393D544}" srcOrd="0" destOrd="0" parTransId="{9CA9BA6C-A3C1-49BB-9C91-3ECADC8CD405}" sibTransId="{B324036F-F531-4B2B-853E-EAF51FD78FA5}"/>
    <dgm:cxn modelId="{A912EC2F-8A09-4D73-AD46-AE00851BEE14}" srcId="{CD2C682D-0031-46E0-B8B0-68D1E393D544}" destId="{05FF7068-2C04-4E91-9C05-77BAB409F12F}" srcOrd="2" destOrd="0" parTransId="{25E1C962-A8BB-4585-9782-2D32B9389BAE}" sibTransId="{78CBEBF3-2B01-4A87-B6A4-F03DE4FFAF06}"/>
    <dgm:cxn modelId="{B0450235-FCC3-4D24-B3BC-227BD2F92E10}" type="presOf" srcId="{463E0263-DD61-4E48-80CB-D37E17594402}" destId="{519EA98D-265A-4C03-89C5-446622C102EE}" srcOrd="0" destOrd="2" presId="urn:microsoft.com/office/officeart/2005/8/layout/vList6"/>
    <dgm:cxn modelId="{AC2A275F-1A1D-4E8E-B307-6411BD226B3D}" type="presOf" srcId="{DB48D5AE-8E49-45FE-A6A0-A29EC45F7D15}" destId="{EB111A27-B360-4EFC-A854-0BE6E37E0ECF}" srcOrd="0" destOrd="3" presId="urn:microsoft.com/office/officeart/2005/8/layout/vList6"/>
    <dgm:cxn modelId="{E958AC46-0903-4037-992C-3C41FE6DF292}" type="presOf" srcId="{2C3833C4-B5BC-4214-8050-80F8EA1A6F01}" destId="{519EA98D-265A-4C03-89C5-446622C102EE}" srcOrd="0" destOrd="4" presId="urn:microsoft.com/office/officeart/2005/8/layout/vList6"/>
    <dgm:cxn modelId="{49C7AB6B-0160-4F19-AAB0-5312B6A16DCD}" type="presOf" srcId="{6AFCB414-9C6E-40D6-B954-B7A4D8FE627C}" destId="{F17B5991-389A-4132-9023-B5C99D968DF3}" srcOrd="0" destOrd="0" presId="urn:microsoft.com/office/officeart/2005/8/layout/vList6"/>
    <dgm:cxn modelId="{FBBE034C-D344-4761-ABC0-C3A0F7C232AE}" srcId="{CD2C682D-0031-46E0-B8B0-68D1E393D544}" destId="{DB48D5AE-8E49-45FE-A6A0-A29EC45F7D15}" srcOrd="3" destOrd="0" parTransId="{41A7A51A-4255-4BC5-BB9E-A9ED718DA3F6}" sibTransId="{7B53A493-B7E0-40AB-B97E-0B858E1E7B9F}"/>
    <dgm:cxn modelId="{7133A072-6B6C-4102-8BFF-D65421B8D931}" type="presOf" srcId="{8D22DF0B-95AD-470D-AF80-987090929F9B}" destId="{9EF92191-582D-4FD1-ACC5-054AF81B8227}" srcOrd="0" destOrd="0" presId="urn:microsoft.com/office/officeart/2005/8/layout/vList6"/>
    <dgm:cxn modelId="{1938F45A-5C55-4BB9-92B1-537DA5CC600E}" srcId="{CD2C682D-0031-46E0-B8B0-68D1E393D544}" destId="{E701146D-D275-4D87-972A-99BBB6E7A23E}" srcOrd="0" destOrd="0" parTransId="{97EB4D82-E540-479E-9034-397A598D0B70}" sibTransId="{8474C66D-EA61-4428-B068-D708186AC4F0}"/>
    <dgm:cxn modelId="{21A7A58A-E0CC-4506-839A-A55777C12B3E}" type="presOf" srcId="{A3B66DB3-B533-46D9-B2D1-4883C59AB40D}" destId="{519EA98D-265A-4C03-89C5-446622C102EE}" srcOrd="0" destOrd="0" presId="urn:microsoft.com/office/officeart/2005/8/layout/vList6"/>
    <dgm:cxn modelId="{23E2CA8B-6551-4B71-921C-CADA332C7F02}" srcId="{CD2C682D-0031-46E0-B8B0-68D1E393D544}" destId="{80937F53-CE6E-4413-A658-0E38CEFCC777}" srcOrd="1" destOrd="0" parTransId="{043C7974-7EE7-4643-9DDA-43EE2AD82C4F}" sibTransId="{4804B122-ADB1-4662-8E95-1BA13D5D3E66}"/>
    <dgm:cxn modelId="{F2702B8C-2D76-4B95-82FE-1A3BCC910941}" srcId="{6AFCB414-9C6E-40D6-B954-B7A4D8FE627C}" destId="{09B6EC53-CA67-47B3-8E20-7BFD60614CA9}" srcOrd="1" destOrd="0" parTransId="{49FF5BBE-FC51-4369-8473-9974F59EA38A}" sibTransId="{FDEF2A55-BBCE-4323-A738-3F4AE82E0091}"/>
    <dgm:cxn modelId="{BE45F299-8B0A-414F-B3BF-500361441590}" type="presOf" srcId="{CD2C682D-0031-46E0-B8B0-68D1E393D544}" destId="{F7F2A9BA-1AFD-433A-A0E0-477B4C0A0DE7}" srcOrd="0" destOrd="0" presId="urn:microsoft.com/office/officeart/2005/8/layout/vList6"/>
    <dgm:cxn modelId="{F71E51B0-120F-47AE-BEAE-E003C70A8247}" srcId="{6AFCB414-9C6E-40D6-B954-B7A4D8FE627C}" destId="{463E0263-DD61-4E48-80CB-D37E17594402}" srcOrd="2" destOrd="0" parTransId="{7CC5FDB0-E2F9-4048-A55F-A56F24FFE845}" sibTransId="{47997647-DF2E-490B-AED3-D3BD08E5C6A8}"/>
    <dgm:cxn modelId="{6E7A14D8-3E15-4EFC-9887-B89B8B9D4A93}" type="presOf" srcId="{E701146D-D275-4D87-972A-99BBB6E7A23E}" destId="{EB111A27-B360-4EFC-A854-0BE6E37E0ECF}" srcOrd="0" destOrd="0" presId="urn:microsoft.com/office/officeart/2005/8/layout/vList6"/>
    <dgm:cxn modelId="{A9FF40DC-3AAB-4196-9B18-A121C6A0A548}" srcId="{8D22DF0B-95AD-470D-AF80-987090929F9B}" destId="{6AFCB414-9C6E-40D6-B954-B7A4D8FE627C}" srcOrd="1" destOrd="0" parTransId="{EE5A616E-2AAB-4204-8034-1B8BC3E95598}" sibTransId="{990B9CF2-397E-4C6F-AA7C-DF1E42E6AF8B}"/>
    <dgm:cxn modelId="{12E06EE1-1EA1-4974-8DCB-12103D519D6A}" type="presOf" srcId="{09B6EC53-CA67-47B3-8E20-7BFD60614CA9}" destId="{519EA98D-265A-4C03-89C5-446622C102EE}" srcOrd="0" destOrd="1" presId="urn:microsoft.com/office/officeart/2005/8/layout/vList6"/>
    <dgm:cxn modelId="{C8AD55ED-DBE5-4B53-91F0-E1C735522B74}" type="presOf" srcId="{60CB5E71-9D00-4826-B508-7CEBF9FFB08B}" destId="{519EA98D-265A-4C03-89C5-446622C102EE}" srcOrd="0" destOrd="3" presId="urn:microsoft.com/office/officeart/2005/8/layout/vList6"/>
    <dgm:cxn modelId="{94038EED-F057-434C-B5CA-E8A1C0F69745}" type="presOf" srcId="{05FF7068-2C04-4E91-9C05-77BAB409F12F}" destId="{EB111A27-B360-4EFC-A854-0BE6E37E0ECF}" srcOrd="0" destOrd="2" presId="urn:microsoft.com/office/officeart/2005/8/layout/vList6"/>
    <dgm:cxn modelId="{C8BC2DF8-0175-46EA-AE2C-C85EB9D3F88E}" type="presOf" srcId="{80937F53-CE6E-4413-A658-0E38CEFCC777}" destId="{EB111A27-B360-4EFC-A854-0BE6E37E0ECF}" srcOrd="0" destOrd="1" presId="urn:microsoft.com/office/officeart/2005/8/layout/vList6"/>
    <dgm:cxn modelId="{78D0AE40-EC24-4617-8AEF-8BDDA49A1A15}" type="presParOf" srcId="{9EF92191-582D-4FD1-ACC5-054AF81B8227}" destId="{EB4CA5EF-43C7-4857-896F-E22EC46BCE73}" srcOrd="0" destOrd="0" presId="urn:microsoft.com/office/officeart/2005/8/layout/vList6"/>
    <dgm:cxn modelId="{F2DF8052-E373-44FB-8263-95B2EF89F2C6}" type="presParOf" srcId="{EB4CA5EF-43C7-4857-896F-E22EC46BCE73}" destId="{F7F2A9BA-1AFD-433A-A0E0-477B4C0A0DE7}" srcOrd="0" destOrd="0" presId="urn:microsoft.com/office/officeart/2005/8/layout/vList6"/>
    <dgm:cxn modelId="{75437FFD-FB53-4728-B876-6427F2265B9C}" type="presParOf" srcId="{EB4CA5EF-43C7-4857-896F-E22EC46BCE73}" destId="{EB111A27-B360-4EFC-A854-0BE6E37E0ECF}" srcOrd="1" destOrd="0" presId="urn:microsoft.com/office/officeart/2005/8/layout/vList6"/>
    <dgm:cxn modelId="{34801BFD-D483-468A-A981-4D2967B350B5}" type="presParOf" srcId="{9EF92191-582D-4FD1-ACC5-054AF81B8227}" destId="{02B66D10-2FEA-440C-A93A-348CA59BBDDB}" srcOrd="1" destOrd="0" presId="urn:microsoft.com/office/officeart/2005/8/layout/vList6"/>
    <dgm:cxn modelId="{C3295BBA-4F16-42FF-8C6C-30AECC2D3DE3}" type="presParOf" srcId="{9EF92191-582D-4FD1-ACC5-054AF81B8227}" destId="{BFE4687C-29E7-473F-91DD-2BEAA2923B0B}" srcOrd="2" destOrd="0" presId="urn:microsoft.com/office/officeart/2005/8/layout/vList6"/>
    <dgm:cxn modelId="{5D95F20E-FE47-45E5-88DA-0408734D7394}" type="presParOf" srcId="{BFE4687C-29E7-473F-91DD-2BEAA2923B0B}" destId="{F17B5991-389A-4132-9023-B5C99D968DF3}" srcOrd="0" destOrd="0" presId="urn:microsoft.com/office/officeart/2005/8/layout/vList6"/>
    <dgm:cxn modelId="{4F150F28-5B78-4DC1-847F-3A38A0DB9D1F}" type="presParOf" srcId="{BFE4687C-29E7-473F-91DD-2BEAA2923B0B}" destId="{519EA98D-265A-4C03-89C5-446622C102E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2A02610-8F52-4489-9AC5-654D192FCCB6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5BDCA13-1908-422B-BD20-077E8D9B45B7}">
      <dgm:prSet phldrT="[Texto]"/>
      <dgm:spPr/>
      <dgm:t>
        <a:bodyPr/>
        <a:lstStyle/>
        <a:p>
          <a:r>
            <a:rPr lang="es-ES" b="0" i="0" dirty="0"/>
            <a:t>Cuidador / cuidadora de personas en situación de dependencia en diferentes instituciones y / o domicilios.</a:t>
          </a:r>
          <a:r>
            <a:rPr lang="es-ES" dirty="0"/>
            <a:t>.</a:t>
          </a:r>
        </a:p>
      </dgm:t>
    </dgm:pt>
    <dgm:pt modelId="{A9E09FD4-91BD-402C-A559-765E52AA057B}" type="parTrans" cxnId="{B3DBC0F0-8A1B-49A7-9AAF-F6F64D70DE4C}">
      <dgm:prSet/>
      <dgm:spPr/>
      <dgm:t>
        <a:bodyPr/>
        <a:lstStyle/>
        <a:p>
          <a:endParaRPr lang="es-ES"/>
        </a:p>
      </dgm:t>
    </dgm:pt>
    <dgm:pt modelId="{9E62FBC5-60FF-41E7-B56B-BD369F60B65F}" type="sibTrans" cxnId="{B3DBC0F0-8A1B-49A7-9AAF-F6F64D70DE4C}">
      <dgm:prSet/>
      <dgm:spPr/>
      <dgm:t>
        <a:bodyPr/>
        <a:lstStyle/>
        <a:p>
          <a:endParaRPr lang="es-ES"/>
        </a:p>
      </dgm:t>
    </dgm:pt>
    <dgm:pt modelId="{B4D4167E-A2A9-46DD-94E4-07AFAD3113A6}">
      <dgm:prSet phldrT="[Tex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b="0" i="0" dirty="0"/>
            <a:t>Gobernante / gobernanta y subgobernante / subgobernanta de personas en situación de dependencia en instituciones.</a:t>
          </a:r>
          <a:endParaRPr lang="es-ES" dirty="0"/>
        </a:p>
      </dgm:t>
    </dgm:pt>
    <dgm:pt modelId="{1A487CE6-C0E3-4786-9C2A-796C56EAC594}" type="parTrans" cxnId="{36698B79-B836-4362-97AB-C57AF7B1C5C3}">
      <dgm:prSet/>
      <dgm:spPr/>
      <dgm:t>
        <a:bodyPr/>
        <a:lstStyle/>
        <a:p>
          <a:endParaRPr lang="es-ES"/>
        </a:p>
      </dgm:t>
    </dgm:pt>
    <dgm:pt modelId="{877D04E1-12E7-43A0-B99A-F166D9B05E71}" type="sibTrans" cxnId="{36698B79-B836-4362-97AB-C57AF7B1C5C3}">
      <dgm:prSet/>
      <dgm:spPr/>
      <dgm:t>
        <a:bodyPr/>
        <a:lstStyle/>
        <a:p>
          <a:endParaRPr lang="es-ES"/>
        </a:p>
      </dgm:t>
    </dgm:pt>
    <dgm:pt modelId="{6DFD742B-5AF4-470B-9193-EE7DA9D2555B}">
      <dgm:prSet phldrT="[Tex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b="0" i="0" dirty="0"/>
            <a:t>Trabajador / trabajadora familiar.</a:t>
          </a:r>
          <a:endParaRPr lang="es-ES" dirty="0"/>
        </a:p>
      </dgm:t>
    </dgm:pt>
    <dgm:pt modelId="{8FB19D70-96F7-4135-ADBB-D24EB0A62A76}" type="parTrans" cxnId="{9D27AA6C-21B6-403A-92A3-5C5A8C15E459}">
      <dgm:prSet/>
      <dgm:spPr/>
      <dgm:t>
        <a:bodyPr/>
        <a:lstStyle/>
        <a:p>
          <a:endParaRPr lang="es-ES"/>
        </a:p>
      </dgm:t>
    </dgm:pt>
    <dgm:pt modelId="{9A6CB252-DEBD-4F91-BA17-C48CD7624313}" type="sibTrans" cxnId="{9D27AA6C-21B6-403A-92A3-5C5A8C15E459}">
      <dgm:prSet/>
      <dgm:spPr/>
      <dgm:t>
        <a:bodyPr/>
        <a:lstStyle/>
        <a:p>
          <a:endParaRPr lang="es-ES"/>
        </a:p>
      </dgm:t>
    </dgm:pt>
    <dgm:pt modelId="{8CBEE4BD-32F0-4965-9AD9-E4FBCAD1F342}">
      <dgm:prSet phldrT="[Texto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b="0" i="0" dirty="0"/>
            <a:t>Auxiliar de educación especial.</a:t>
          </a:r>
          <a:endParaRPr lang="es-ES" dirty="0"/>
        </a:p>
      </dgm:t>
    </dgm:pt>
    <dgm:pt modelId="{FD093394-11F1-4691-83D9-69E1A19A1067}" type="parTrans" cxnId="{41F7D218-CF6A-423C-A2D9-CB7BEBCE23A0}">
      <dgm:prSet/>
      <dgm:spPr/>
      <dgm:t>
        <a:bodyPr/>
        <a:lstStyle/>
        <a:p>
          <a:endParaRPr lang="es-ES"/>
        </a:p>
      </dgm:t>
    </dgm:pt>
    <dgm:pt modelId="{395EECFC-CE41-4D53-BF1E-6DA9590585F3}" type="sibTrans" cxnId="{41F7D218-CF6A-423C-A2D9-CB7BEBCE23A0}">
      <dgm:prSet/>
      <dgm:spPr/>
      <dgm:t>
        <a:bodyPr/>
        <a:lstStyle/>
        <a:p>
          <a:endParaRPr lang="es-ES"/>
        </a:p>
      </dgm:t>
    </dgm:pt>
    <dgm:pt modelId="{A069AF88-C240-461D-86F6-4E641E986AA2}">
      <dgm:prSet phldrT="[Texto]"/>
      <dgm:spPr/>
    </dgm:pt>
    <dgm:pt modelId="{A574F0BD-1340-454E-ADC7-BD96E32800A6}" type="parTrans" cxnId="{DB90EB3B-9DB6-4681-AFC7-3346C7A74BD7}">
      <dgm:prSet/>
      <dgm:spPr/>
      <dgm:t>
        <a:bodyPr/>
        <a:lstStyle/>
        <a:p>
          <a:endParaRPr lang="es-ES"/>
        </a:p>
      </dgm:t>
    </dgm:pt>
    <dgm:pt modelId="{368ECECE-4FA0-4C4A-BB2C-E785258FC2EB}" type="sibTrans" cxnId="{DB90EB3B-9DB6-4681-AFC7-3346C7A74BD7}">
      <dgm:prSet/>
      <dgm:spPr/>
      <dgm:t>
        <a:bodyPr/>
        <a:lstStyle/>
        <a:p>
          <a:endParaRPr lang="es-ES"/>
        </a:p>
      </dgm:t>
    </dgm:pt>
    <dgm:pt modelId="{AA1D4798-6EF3-4D80-A99C-75AAD706B61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b="0" i="0"/>
            <a:t>Auxiliar responsable de planta de residencias de mayores y personas con discapacidad.</a:t>
          </a:r>
        </a:p>
      </dgm:t>
    </dgm:pt>
    <dgm:pt modelId="{142F9CF4-0964-465F-AB3D-8AE4F3F970AD}" type="parTrans" cxnId="{4BA9B4D1-0393-4FE3-B827-D0D42F1F8E6B}">
      <dgm:prSet/>
      <dgm:spPr/>
      <dgm:t>
        <a:bodyPr/>
        <a:lstStyle/>
        <a:p>
          <a:endParaRPr lang="es-ES"/>
        </a:p>
      </dgm:t>
    </dgm:pt>
    <dgm:pt modelId="{4EDB9E1B-E1DA-4D9F-AEA2-65298F295735}" type="sibTrans" cxnId="{4BA9B4D1-0393-4FE3-B827-D0D42F1F8E6B}">
      <dgm:prSet/>
      <dgm:spPr/>
      <dgm:t>
        <a:bodyPr/>
        <a:lstStyle/>
        <a:p>
          <a:endParaRPr lang="es-ES"/>
        </a:p>
      </dgm:t>
    </dgm:pt>
    <dgm:pt modelId="{C51F76BC-44E4-4D81-A497-25580252800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b="0" i="0" dirty="0"/>
            <a:t>Teleoperador/a de teleasistencia.</a:t>
          </a:r>
        </a:p>
      </dgm:t>
    </dgm:pt>
    <dgm:pt modelId="{DC5DA295-C402-4316-A9D7-D1562B0DB826}" type="parTrans" cxnId="{E17D4C58-2474-4C0A-BC7F-5B4243E7AC43}">
      <dgm:prSet/>
      <dgm:spPr/>
      <dgm:t>
        <a:bodyPr/>
        <a:lstStyle/>
        <a:p>
          <a:endParaRPr lang="es-ES"/>
        </a:p>
      </dgm:t>
    </dgm:pt>
    <dgm:pt modelId="{9A1DA293-125E-4243-856B-BFACBA2371DF}" type="sibTrans" cxnId="{E17D4C58-2474-4C0A-BC7F-5B4243E7AC43}">
      <dgm:prSet/>
      <dgm:spPr/>
      <dgm:t>
        <a:bodyPr/>
        <a:lstStyle/>
        <a:p>
          <a:endParaRPr lang="es-ES"/>
        </a:p>
      </dgm:t>
    </dgm:pt>
    <dgm:pt modelId="{78AF36EF-A8D3-4C5C-8740-23965483E56F}">
      <dgm:prSet/>
      <dgm:spPr/>
      <dgm:t>
        <a:bodyPr/>
        <a:lstStyle/>
        <a:p>
          <a:r>
            <a:rPr lang="es-ES" dirty="0"/>
            <a:t>Asistente y auxiliar de atención domiciliaria</a:t>
          </a:r>
        </a:p>
      </dgm:t>
    </dgm:pt>
    <dgm:pt modelId="{297BAADC-8641-4828-BC6B-6808194A7B6C}" type="parTrans" cxnId="{75F22AD8-3656-41E0-B291-3C7A45656610}">
      <dgm:prSet/>
      <dgm:spPr/>
      <dgm:t>
        <a:bodyPr/>
        <a:lstStyle/>
        <a:p>
          <a:endParaRPr lang="es-ES"/>
        </a:p>
      </dgm:t>
    </dgm:pt>
    <dgm:pt modelId="{143BDC10-52D6-4625-8EB2-A738434FA41E}" type="sibTrans" cxnId="{75F22AD8-3656-41E0-B291-3C7A45656610}">
      <dgm:prSet/>
      <dgm:spPr/>
      <dgm:t>
        <a:bodyPr/>
        <a:lstStyle/>
        <a:p>
          <a:endParaRPr lang="es-ES"/>
        </a:p>
      </dgm:t>
    </dgm:pt>
    <dgm:pt modelId="{3F532C41-860B-4B2B-9211-0B158B644EC9}" type="pres">
      <dgm:prSet presAssocID="{82A02610-8F52-4489-9AC5-654D192FCCB6}" presName="Name0" presStyleCnt="0">
        <dgm:presLayoutVars>
          <dgm:chMax val="7"/>
          <dgm:chPref val="7"/>
          <dgm:dir/>
        </dgm:presLayoutVars>
      </dgm:prSet>
      <dgm:spPr/>
    </dgm:pt>
    <dgm:pt modelId="{22B0FF8F-6692-4071-8DCA-0E54FC2B5008}" type="pres">
      <dgm:prSet presAssocID="{82A02610-8F52-4489-9AC5-654D192FCCB6}" presName="Name1" presStyleCnt="0"/>
      <dgm:spPr/>
    </dgm:pt>
    <dgm:pt modelId="{6D7B746D-A0C2-469A-B6B5-C93B1F16C674}" type="pres">
      <dgm:prSet presAssocID="{82A02610-8F52-4489-9AC5-654D192FCCB6}" presName="cycle" presStyleCnt="0"/>
      <dgm:spPr/>
    </dgm:pt>
    <dgm:pt modelId="{3F7738C4-AFFF-42AD-BDA2-97A9AD3DA32C}" type="pres">
      <dgm:prSet presAssocID="{82A02610-8F52-4489-9AC5-654D192FCCB6}" presName="srcNode" presStyleLbl="node1" presStyleIdx="0" presStyleCnt="7"/>
      <dgm:spPr/>
    </dgm:pt>
    <dgm:pt modelId="{9CF67BC9-AC8A-4C52-BF97-C7F31C99A352}" type="pres">
      <dgm:prSet presAssocID="{82A02610-8F52-4489-9AC5-654D192FCCB6}" presName="conn" presStyleLbl="parChTrans1D2" presStyleIdx="0" presStyleCnt="1"/>
      <dgm:spPr/>
    </dgm:pt>
    <dgm:pt modelId="{9E323D16-BDB9-4DD2-9A0E-8020C14D5E09}" type="pres">
      <dgm:prSet presAssocID="{82A02610-8F52-4489-9AC5-654D192FCCB6}" presName="extraNode" presStyleLbl="node1" presStyleIdx="0" presStyleCnt="7"/>
      <dgm:spPr/>
    </dgm:pt>
    <dgm:pt modelId="{8A9008DC-C392-472F-83C5-D78B3FBCD478}" type="pres">
      <dgm:prSet presAssocID="{82A02610-8F52-4489-9AC5-654D192FCCB6}" presName="dstNode" presStyleLbl="node1" presStyleIdx="0" presStyleCnt="7"/>
      <dgm:spPr/>
    </dgm:pt>
    <dgm:pt modelId="{BB32B187-6562-421C-BC4B-7C6FF558A0FE}" type="pres">
      <dgm:prSet presAssocID="{A5BDCA13-1908-422B-BD20-077E8D9B45B7}" presName="text_1" presStyleLbl="node1" presStyleIdx="0" presStyleCnt="7">
        <dgm:presLayoutVars>
          <dgm:bulletEnabled val="1"/>
        </dgm:presLayoutVars>
      </dgm:prSet>
      <dgm:spPr/>
    </dgm:pt>
    <dgm:pt modelId="{12F80F65-705A-4894-BE7D-0D5E1F55F54B}" type="pres">
      <dgm:prSet presAssocID="{A5BDCA13-1908-422B-BD20-077E8D9B45B7}" presName="accent_1" presStyleCnt="0"/>
      <dgm:spPr/>
    </dgm:pt>
    <dgm:pt modelId="{F7ABA6C7-EDBA-4F5C-B034-7A1614F8BE47}" type="pres">
      <dgm:prSet presAssocID="{A5BDCA13-1908-422B-BD20-077E8D9B45B7}" presName="accentRepeatNode" presStyleLbl="solidFgAcc1" presStyleIdx="0" presStyleCnt="7"/>
      <dgm:spPr/>
    </dgm:pt>
    <dgm:pt modelId="{66843E7B-9482-4FFD-A47A-64683AFA1BAF}" type="pres">
      <dgm:prSet presAssocID="{B4D4167E-A2A9-46DD-94E4-07AFAD3113A6}" presName="text_2" presStyleLbl="node1" presStyleIdx="1" presStyleCnt="7">
        <dgm:presLayoutVars>
          <dgm:bulletEnabled val="1"/>
        </dgm:presLayoutVars>
      </dgm:prSet>
      <dgm:spPr/>
    </dgm:pt>
    <dgm:pt modelId="{7C26C9F0-DAC2-4E87-8C3F-EF4133747811}" type="pres">
      <dgm:prSet presAssocID="{B4D4167E-A2A9-46DD-94E4-07AFAD3113A6}" presName="accent_2" presStyleCnt="0"/>
      <dgm:spPr/>
    </dgm:pt>
    <dgm:pt modelId="{7875280D-1950-4D45-851D-E817DBA2444A}" type="pres">
      <dgm:prSet presAssocID="{B4D4167E-A2A9-46DD-94E4-07AFAD3113A6}" presName="accentRepeatNode" presStyleLbl="solidFgAcc1" presStyleIdx="1" presStyleCnt="7"/>
      <dgm:spPr/>
    </dgm:pt>
    <dgm:pt modelId="{3FAE88C0-BF78-4258-AF4F-3EEF2C2A4CFC}" type="pres">
      <dgm:prSet presAssocID="{78AF36EF-A8D3-4C5C-8740-23965483E56F}" presName="text_3" presStyleLbl="node1" presStyleIdx="2" presStyleCnt="7">
        <dgm:presLayoutVars>
          <dgm:bulletEnabled val="1"/>
        </dgm:presLayoutVars>
      </dgm:prSet>
      <dgm:spPr/>
    </dgm:pt>
    <dgm:pt modelId="{2393C18D-F561-4129-B370-CFCE89830F54}" type="pres">
      <dgm:prSet presAssocID="{78AF36EF-A8D3-4C5C-8740-23965483E56F}" presName="accent_3" presStyleCnt="0"/>
      <dgm:spPr/>
    </dgm:pt>
    <dgm:pt modelId="{5AB1C9A4-7586-4853-AC17-A787DCB8DB69}" type="pres">
      <dgm:prSet presAssocID="{78AF36EF-A8D3-4C5C-8740-23965483E56F}" presName="accentRepeatNode" presStyleLbl="solidFgAcc1" presStyleIdx="2" presStyleCnt="7"/>
      <dgm:spPr/>
    </dgm:pt>
    <dgm:pt modelId="{63995F0A-8263-4BFF-80EC-C2DD05FDE625}" type="pres">
      <dgm:prSet presAssocID="{C51F76BC-44E4-4D81-A497-25580252800A}" presName="text_4" presStyleLbl="node1" presStyleIdx="3" presStyleCnt="7">
        <dgm:presLayoutVars>
          <dgm:bulletEnabled val="1"/>
        </dgm:presLayoutVars>
      </dgm:prSet>
      <dgm:spPr/>
    </dgm:pt>
    <dgm:pt modelId="{ED1804DE-E7C9-498F-B1F1-A69CF38927F0}" type="pres">
      <dgm:prSet presAssocID="{C51F76BC-44E4-4D81-A497-25580252800A}" presName="accent_4" presStyleCnt="0"/>
      <dgm:spPr/>
    </dgm:pt>
    <dgm:pt modelId="{582BBDFD-7DF3-4F81-9DDB-C7763CC3CA44}" type="pres">
      <dgm:prSet presAssocID="{C51F76BC-44E4-4D81-A497-25580252800A}" presName="accentRepeatNode" presStyleLbl="solidFgAcc1" presStyleIdx="3" presStyleCnt="7"/>
      <dgm:spPr/>
    </dgm:pt>
    <dgm:pt modelId="{60D97681-E1BB-417F-BBDF-0E5747C5236A}" type="pres">
      <dgm:prSet presAssocID="{AA1D4798-6EF3-4D80-A99C-75AAD706B61E}" presName="text_5" presStyleLbl="node1" presStyleIdx="4" presStyleCnt="7">
        <dgm:presLayoutVars>
          <dgm:bulletEnabled val="1"/>
        </dgm:presLayoutVars>
      </dgm:prSet>
      <dgm:spPr/>
    </dgm:pt>
    <dgm:pt modelId="{E9DC806C-8D92-455A-B67D-7044DAC4AD96}" type="pres">
      <dgm:prSet presAssocID="{AA1D4798-6EF3-4D80-A99C-75AAD706B61E}" presName="accent_5" presStyleCnt="0"/>
      <dgm:spPr/>
    </dgm:pt>
    <dgm:pt modelId="{601208F0-0D63-4C8C-A53C-60F30B6161E5}" type="pres">
      <dgm:prSet presAssocID="{AA1D4798-6EF3-4D80-A99C-75AAD706B61E}" presName="accentRepeatNode" presStyleLbl="solidFgAcc1" presStyleIdx="4" presStyleCnt="7"/>
      <dgm:spPr/>
    </dgm:pt>
    <dgm:pt modelId="{E49A1FC4-54EE-4386-899F-24AB9E9FB899}" type="pres">
      <dgm:prSet presAssocID="{6DFD742B-5AF4-470B-9193-EE7DA9D2555B}" presName="text_6" presStyleLbl="node1" presStyleIdx="5" presStyleCnt="7">
        <dgm:presLayoutVars>
          <dgm:bulletEnabled val="1"/>
        </dgm:presLayoutVars>
      </dgm:prSet>
      <dgm:spPr/>
    </dgm:pt>
    <dgm:pt modelId="{1A974CD3-1464-4879-BC72-1F0FCB49BDB7}" type="pres">
      <dgm:prSet presAssocID="{6DFD742B-5AF4-470B-9193-EE7DA9D2555B}" presName="accent_6" presStyleCnt="0"/>
      <dgm:spPr/>
    </dgm:pt>
    <dgm:pt modelId="{11C224B3-2EBE-4C1C-B7FD-D5FCB869FC9D}" type="pres">
      <dgm:prSet presAssocID="{6DFD742B-5AF4-470B-9193-EE7DA9D2555B}" presName="accentRepeatNode" presStyleLbl="solidFgAcc1" presStyleIdx="5" presStyleCnt="7"/>
      <dgm:spPr/>
    </dgm:pt>
    <dgm:pt modelId="{95563F38-31ED-4C7D-B3D0-49F837B638E1}" type="pres">
      <dgm:prSet presAssocID="{8CBEE4BD-32F0-4965-9AD9-E4FBCAD1F342}" presName="text_7" presStyleLbl="node1" presStyleIdx="6" presStyleCnt="7">
        <dgm:presLayoutVars>
          <dgm:bulletEnabled val="1"/>
        </dgm:presLayoutVars>
      </dgm:prSet>
      <dgm:spPr/>
    </dgm:pt>
    <dgm:pt modelId="{B57B0C24-0385-4003-B67B-713BA5DB86C1}" type="pres">
      <dgm:prSet presAssocID="{8CBEE4BD-32F0-4965-9AD9-E4FBCAD1F342}" presName="accent_7" presStyleCnt="0"/>
      <dgm:spPr/>
    </dgm:pt>
    <dgm:pt modelId="{DBE3C407-B0C7-4029-A8CD-3AEC4E0E86E8}" type="pres">
      <dgm:prSet presAssocID="{8CBEE4BD-32F0-4965-9AD9-E4FBCAD1F342}" presName="accentRepeatNode" presStyleLbl="solidFgAcc1" presStyleIdx="6" presStyleCnt="7"/>
      <dgm:spPr/>
    </dgm:pt>
  </dgm:ptLst>
  <dgm:cxnLst>
    <dgm:cxn modelId="{41F7D218-CF6A-423C-A2D9-CB7BEBCE23A0}" srcId="{82A02610-8F52-4489-9AC5-654D192FCCB6}" destId="{8CBEE4BD-32F0-4965-9AD9-E4FBCAD1F342}" srcOrd="6" destOrd="0" parTransId="{FD093394-11F1-4691-83D9-69E1A19A1067}" sibTransId="{395EECFC-CE41-4D53-BF1E-6DA9590585F3}"/>
    <dgm:cxn modelId="{3F47E922-6877-4453-B82E-52CE61DC873B}" type="presOf" srcId="{6DFD742B-5AF4-470B-9193-EE7DA9D2555B}" destId="{E49A1FC4-54EE-4386-899F-24AB9E9FB899}" srcOrd="0" destOrd="0" presId="urn:microsoft.com/office/officeart/2008/layout/VerticalCurvedList"/>
    <dgm:cxn modelId="{89B2D12D-58DC-4890-9E08-1FEF06962E55}" type="presOf" srcId="{AA1D4798-6EF3-4D80-A99C-75AAD706B61E}" destId="{60D97681-E1BB-417F-BBDF-0E5747C5236A}" srcOrd="0" destOrd="0" presId="urn:microsoft.com/office/officeart/2008/layout/VerticalCurvedList"/>
    <dgm:cxn modelId="{DB90EB3B-9DB6-4681-AFC7-3346C7A74BD7}" srcId="{82A02610-8F52-4489-9AC5-654D192FCCB6}" destId="{A069AF88-C240-461D-86F6-4E641E986AA2}" srcOrd="7" destOrd="0" parTransId="{A574F0BD-1340-454E-ADC7-BD96E32800A6}" sibTransId="{368ECECE-4FA0-4C4A-BB2C-E785258FC2EB}"/>
    <dgm:cxn modelId="{2268C345-170D-4DAC-976D-B3BEC78FFCF2}" type="presOf" srcId="{B4D4167E-A2A9-46DD-94E4-07AFAD3113A6}" destId="{66843E7B-9482-4FFD-A47A-64683AFA1BAF}" srcOrd="0" destOrd="0" presId="urn:microsoft.com/office/officeart/2008/layout/VerticalCurvedList"/>
    <dgm:cxn modelId="{8D67EA6B-00C4-4BB1-9C1F-ED9B34B5D5FF}" type="presOf" srcId="{8CBEE4BD-32F0-4965-9AD9-E4FBCAD1F342}" destId="{95563F38-31ED-4C7D-B3D0-49F837B638E1}" srcOrd="0" destOrd="0" presId="urn:microsoft.com/office/officeart/2008/layout/VerticalCurvedList"/>
    <dgm:cxn modelId="{9D27AA6C-21B6-403A-92A3-5C5A8C15E459}" srcId="{82A02610-8F52-4489-9AC5-654D192FCCB6}" destId="{6DFD742B-5AF4-470B-9193-EE7DA9D2555B}" srcOrd="5" destOrd="0" parTransId="{8FB19D70-96F7-4135-ADBB-D24EB0A62A76}" sibTransId="{9A6CB252-DEBD-4F91-BA17-C48CD7624313}"/>
    <dgm:cxn modelId="{36BD2270-82BF-470B-913C-8F733AF09B70}" type="presOf" srcId="{9E62FBC5-60FF-41E7-B56B-BD369F60B65F}" destId="{9CF67BC9-AC8A-4C52-BF97-C7F31C99A352}" srcOrd="0" destOrd="0" presId="urn:microsoft.com/office/officeart/2008/layout/VerticalCurvedList"/>
    <dgm:cxn modelId="{782B8B74-F563-4E06-9077-5E81E63D1593}" type="presOf" srcId="{C51F76BC-44E4-4D81-A497-25580252800A}" destId="{63995F0A-8263-4BFF-80EC-C2DD05FDE625}" srcOrd="0" destOrd="0" presId="urn:microsoft.com/office/officeart/2008/layout/VerticalCurvedList"/>
    <dgm:cxn modelId="{E17D4C58-2474-4C0A-BC7F-5B4243E7AC43}" srcId="{82A02610-8F52-4489-9AC5-654D192FCCB6}" destId="{C51F76BC-44E4-4D81-A497-25580252800A}" srcOrd="3" destOrd="0" parTransId="{DC5DA295-C402-4316-A9D7-D1562B0DB826}" sibTransId="{9A1DA293-125E-4243-856B-BFACBA2371DF}"/>
    <dgm:cxn modelId="{36698B79-B836-4362-97AB-C57AF7B1C5C3}" srcId="{82A02610-8F52-4489-9AC5-654D192FCCB6}" destId="{B4D4167E-A2A9-46DD-94E4-07AFAD3113A6}" srcOrd="1" destOrd="0" parTransId="{1A487CE6-C0E3-4786-9C2A-796C56EAC594}" sibTransId="{877D04E1-12E7-43A0-B99A-F166D9B05E71}"/>
    <dgm:cxn modelId="{A5A553C4-F1EA-492D-9154-3DC69CF50A0E}" type="presOf" srcId="{A5BDCA13-1908-422B-BD20-077E8D9B45B7}" destId="{BB32B187-6562-421C-BC4B-7C6FF558A0FE}" srcOrd="0" destOrd="0" presId="urn:microsoft.com/office/officeart/2008/layout/VerticalCurvedList"/>
    <dgm:cxn modelId="{4BA9B4D1-0393-4FE3-B827-D0D42F1F8E6B}" srcId="{82A02610-8F52-4489-9AC5-654D192FCCB6}" destId="{AA1D4798-6EF3-4D80-A99C-75AAD706B61E}" srcOrd="4" destOrd="0" parTransId="{142F9CF4-0964-465F-AB3D-8AE4F3F970AD}" sibTransId="{4EDB9E1B-E1DA-4D9F-AEA2-65298F295735}"/>
    <dgm:cxn modelId="{25AAB8D2-223E-4BA0-BDDB-BE40AD63D39B}" type="presOf" srcId="{78AF36EF-A8D3-4C5C-8740-23965483E56F}" destId="{3FAE88C0-BF78-4258-AF4F-3EEF2C2A4CFC}" srcOrd="0" destOrd="0" presId="urn:microsoft.com/office/officeart/2008/layout/VerticalCurvedList"/>
    <dgm:cxn modelId="{75F22AD8-3656-41E0-B291-3C7A45656610}" srcId="{82A02610-8F52-4489-9AC5-654D192FCCB6}" destId="{78AF36EF-A8D3-4C5C-8740-23965483E56F}" srcOrd="2" destOrd="0" parTransId="{297BAADC-8641-4828-BC6B-6808194A7B6C}" sibTransId="{143BDC10-52D6-4625-8EB2-A738434FA41E}"/>
    <dgm:cxn modelId="{B3DBC0F0-8A1B-49A7-9AAF-F6F64D70DE4C}" srcId="{82A02610-8F52-4489-9AC5-654D192FCCB6}" destId="{A5BDCA13-1908-422B-BD20-077E8D9B45B7}" srcOrd="0" destOrd="0" parTransId="{A9E09FD4-91BD-402C-A559-765E52AA057B}" sibTransId="{9E62FBC5-60FF-41E7-B56B-BD369F60B65F}"/>
    <dgm:cxn modelId="{39AAECFE-A4D5-4ADE-ABEB-498146C198AD}" type="presOf" srcId="{82A02610-8F52-4489-9AC5-654D192FCCB6}" destId="{3F532C41-860B-4B2B-9211-0B158B644EC9}" srcOrd="0" destOrd="0" presId="urn:microsoft.com/office/officeart/2008/layout/VerticalCurvedList"/>
    <dgm:cxn modelId="{B8505A4C-BBDA-4874-86CB-A883F48F88EA}" type="presParOf" srcId="{3F532C41-860B-4B2B-9211-0B158B644EC9}" destId="{22B0FF8F-6692-4071-8DCA-0E54FC2B5008}" srcOrd="0" destOrd="0" presId="urn:microsoft.com/office/officeart/2008/layout/VerticalCurvedList"/>
    <dgm:cxn modelId="{9324BDA1-5586-4A05-A0C3-BF7BB678C87B}" type="presParOf" srcId="{22B0FF8F-6692-4071-8DCA-0E54FC2B5008}" destId="{6D7B746D-A0C2-469A-B6B5-C93B1F16C674}" srcOrd="0" destOrd="0" presId="urn:microsoft.com/office/officeart/2008/layout/VerticalCurvedList"/>
    <dgm:cxn modelId="{8D365928-0ECB-4547-BBE9-592874621752}" type="presParOf" srcId="{6D7B746D-A0C2-469A-B6B5-C93B1F16C674}" destId="{3F7738C4-AFFF-42AD-BDA2-97A9AD3DA32C}" srcOrd="0" destOrd="0" presId="urn:microsoft.com/office/officeart/2008/layout/VerticalCurvedList"/>
    <dgm:cxn modelId="{C159C780-C9F5-4838-B07E-BB42EE41FE7C}" type="presParOf" srcId="{6D7B746D-A0C2-469A-B6B5-C93B1F16C674}" destId="{9CF67BC9-AC8A-4C52-BF97-C7F31C99A352}" srcOrd="1" destOrd="0" presId="urn:microsoft.com/office/officeart/2008/layout/VerticalCurvedList"/>
    <dgm:cxn modelId="{A9A90288-4CE3-4D25-A578-E637641580C8}" type="presParOf" srcId="{6D7B746D-A0C2-469A-B6B5-C93B1F16C674}" destId="{9E323D16-BDB9-4DD2-9A0E-8020C14D5E09}" srcOrd="2" destOrd="0" presId="urn:microsoft.com/office/officeart/2008/layout/VerticalCurvedList"/>
    <dgm:cxn modelId="{8DA06E62-9B76-457B-86CB-A7D966E39487}" type="presParOf" srcId="{6D7B746D-A0C2-469A-B6B5-C93B1F16C674}" destId="{8A9008DC-C392-472F-83C5-D78B3FBCD478}" srcOrd="3" destOrd="0" presId="urn:microsoft.com/office/officeart/2008/layout/VerticalCurvedList"/>
    <dgm:cxn modelId="{F654FA1D-7FAB-434F-885C-09DCAC3C700E}" type="presParOf" srcId="{22B0FF8F-6692-4071-8DCA-0E54FC2B5008}" destId="{BB32B187-6562-421C-BC4B-7C6FF558A0FE}" srcOrd="1" destOrd="0" presId="urn:microsoft.com/office/officeart/2008/layout/VerticalCurvedList"/>
    <dgm:cxn modelId="{0BE1E7A2-3A2E-4C7F-90D6-9C5CCD47DE0F}" type="presParOf" srcId="{22B0FF8F-6692-4071-8DCA-0E54FC2B5008}" destId="{12F80F65-705A-4894-BE7D-0D5E1F55F54B}" srcOrd="2" destOrd="0" presId="urn:microsoft.com/office/officeart/2008/layout/VerticalCurvedList"/>
    <dgm:cxn modelId="{A1A3E43E-0C62-4265-B9E2-BDF645C9D385}" type="presParOf" srcId="{12F80F65-705A-4894-BE7D-0D5E1F55F54B}" destId="{F7ABA6C7-EDBA-4F5C-B034-7A1614F8BE47}" srcOrd="0" destOrd="0" presId="urn:microsoft.com/office/officeart/2008/layout/VerticalCurvedList"/>
    <dgm:cxn modelId="{90A6B8EC-E204-442E-BCA1-B55211D661B9}" type="presParOf" srcId="{22B0FF8F-6692-4071-8DCA-0E54FC2B5008}" destId="{66843E7B-9482-4FFD-A47A-64683AFA1BAF}" srcOrd="3" destOrd="0" presId="urn:microsoft.com/office/officeart/2008/layout/VerticalCurvedList"/>
    <dgm:cxn modelId="{D7F390A4-8D90-48A0-9854-E673A9BE4591}" type="presParOf" srcId="{22B0FF8F-6692-4071-8DCA-0E54FC2B5008}" destId="{7C26C9F0-DAC2-4E87-8C3F-EF4133747811}" srcOrd="4" destOrd="0" presId="urn:microsoft.com/office/officeart/2008/layout/VerticalCurvedList"/>
    <dgm:cxn modelId="{ACA7EAB8-D773-44A8-A586-457A26DF172C}" type="presParOf" srcId="{7C26C9F0-DAC2-4E87-8C3F-EF4133747811}" destId="{7875280D-1950-4D45-851D-E817DBA2444A}" srcOrd="0" destOrd="0" presId="urn:microsoft.com/office/officeart/2008/layout/VerticalCurvedList"/>
    <dgm:cxn modelId="{39E23F9A-9860-4DC4-85D8-1F0752C49CE8}" type="presParOf" srcId="{22B0FF8F-6692-4071-8DCA-0E54FC2B5008}" destId="{3FAE88C0-BF78-4258-AF4F-3EEF2C2A4CFC}" srcOrd="5" destOrd="0" presId="urn:microsoft.com/office/officeart/2008/layout/VerticalCurvedList"/>
    <dgm:cxn modelId="{C6F349AB-0CEB-4321-A055-FCAF0AB5FBE6}" type="presParOf" srcId="{22B0FF8F-6692-4071-8DCA-0E54FC2B5008}" destId="{2393C18D-F561-4129-B370-CFCE89830F54}" srcOrd="6" destOrd="0" presId="urn:microsoft.com/office/officeart/2008/layout/VerticalCurvedList"/>
    <dgm:cxn modelId="{04E07DFA-1C25-4C6A-AAC7-866F14B2F12D}" type="presParOf" srcId="{2393C18D-F561-4129-B370-CFCE89830F54}" destId="{5AB1C9A4-7586-4853-AC17-A787DCB8DB69}" srcOrd="0" destOrd="0" presId="urn:microsoft.com/office/officeart/2008/layout/VerticalCurvedList"/>
    <dgm:cxn modelId="{5473FDA6-F218-4A64-A9A3-E38BBCAD91AC}" type="presParOf" srcId="{22B0FF8F-6692-4071-8DCA-0E54FC2B5008}" destId="{63995F0A-8263-4BFF-80EC-C2DD05FDE625}" srcOrd="7" destOrd="0" presId="urn:microsoft.com/office/officeart/2008/layout/VerticalCurvedList"/>
    <dgm:cxn modelId="{719E8DA8-1007-421C-BAA3-4824A7E3AF68}" type="presParOf" srcId="{22B0FF8F-6692-4071-8DCA-0E54FC2B5008}" destId="{ED1804DE-E7C9-498F-B1F1-A69CF38927F0}" srcOrd="8" destOrd="0" presId="urn:microsoft.com/office/officeart/2008/layout/VerticalCurvedList"/>
    <dgm:cxn modelId="{973D27A1-800A-48E0-AEBD-52FC53EBE94D}" type="presParOf" srcId="{ED1804DE-E7C9-498F-B1F1-A69CF38927F0}" destId="{582BBDFD-7DF3-4F81-9DDB-C7763CC3CA44}" srcOrd="0" destOrd="0" presId="urn:microsoft.com/office/officeart/2008/layout/VerticalCurvedList"/>
    <dgm:cxn modelId="{403679BA-0CA7-4B9D-B20E-DC5D16E5C980}" type="presParOf" srcId="{22B0FF8F-6692-4071-8DCA-0E54FC2B5008}" destId="{60D97681-E1BB-417F-BBDF-0E5747C5236A}" srcOrd="9" destOrd="0" presId="urn:microsoft.com/office/officeart/2008/layout/VerticalCurvedList"/>
    <dgm:cxn modelId="{23F178EE-3465-47B4-A602-8C3CBBE10ABA}" type="presParOf" srcId="{22B0FF8F-6692-4071-8DCA-0E54FC2B5008}" destId="{E9DC806C-8D92-455A-B67D-7044DAC4AD96}" srcOrd="10" destOrd="0" presId="urn:microsoft.com/office/officeart/2008/layout/VerticalCurvedList"/>
    <dgm:cxn modelId="{8AF36829-51EE-4DA0-8608-F5478595DE76}" type="presParOf" srcId="{E9DC806C-8D92-455A-B67D-7044DAC4AD96}" destId="{601208F0-0D63-4C8C-A53C-60F30B6161E5}" srcOrd="0" destOrd="0" presId="urn:microsoft.com/office/officeart/2008/layout/VerticalCurvedList"/>
    <dgm:cxn modelId="{1298D149-6590-4FD1-8668-F53C36F608EB}" type="presParOf" srcId="{22B0FF8F-6692-4071-8DCA-0E54FC2B5008}" destId="{E49A1FC4-54EE-4386-899F-24AB9E9FB899}" srcOrd="11" destOrd="0" presId="urn:microsoft.com/office/officeart/2008/layout/VerticalCurvedList"/>
    <dgm:cxn modelId="{B969B503-ED90-42F9-A7D1-3148F199BAD9}" type="presParOf" srcId="{22B0FF8F-6692-4071-8DCA-0E54FC2B5008}" destId="{1A974CD3-1464-4879-BC72-1F0FCB49BDB7}" srcOrd="12" destOrd="0" presId="urn:microsoft.com/office/officeart/2008/layout/VerticalCurvedList"/>
    <dgm:cxn modelId="{F8169A24-E54A-4DA5-AA90-35F19CFC314B}" type="presParOf" srcId="{1A974CD3-1464-4879-BC72-1F0FCB49BDB7}" destId="{11C224B3-2EBE-4C1C-B7FD-D5FCB869FC9D}" srcOrd="0" destOrd="0" presId="urn:microsoft.com/office/officeart/2008/layout/VerticalCurvedList"/>
    <dgm:cxn modelId="{CA8FCE9F-5C4D-4513-ABAC-0E1F23636B68}" type="presParOf" srcId="{22B0FF8F-6692-4071-8DCA-0E54FC2B5008}" destId="{95563F38-31ED-4C7D-B3D0-49F837B638E1}" srcOrd="13" destOrd="0" presId="urn:microsoft.com/office/officeart/2008/layout/VerticalCurvedList"/>
    <dgm:cxn modelId="{2860CF45-48D1-4422-AA8B-E39B0D7765CE}" type="presParOf" srcId="{22B0FF8F-6692-4071-8DCA-0E54FC2B5008}" destId="{B57B0C24-0385-4003-B67B-713BA5DB86C1}" srcOrd="14" destOrd="0" presId="urn:microsoft.com/office/officeart/2008/layout/VerticalCurvedList"/>
    <dgm:cxn modelId="{F77F7831-375F-49B4-BE82-41F1D8B01AD6}" type="presParOf" srcId="{B57B0C24-0385-4003-B67B-713BA5DB86C1}" destId="{DBE3C407-B0C7-4029-A8CD-3AEC4E0E86E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02A035-E576-47D4-B536-C86ACB9BF2D5}" type="doc">
      <dgm:prSet loTypeId="urn:microsoft.com/office/officeart/2005/8/layout/hList1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6262100-77EE-49C8-9C50-9A95BCE6462B}">
      <dgm:prSet phldrT="[Texto]" custT="1"/>
      <dgm:spPr/>
      <dgm:t>
        <a:bodyPr/>
        <a:lstStyle/>
        <a:p>
          <a:r>
            <a:rPr lang="es-ES" sz="2800" dirty="0"/>
            <a:t>Módulos de PRIMERO</a:t>
          </a:r>
        </a:p>
      </dgm:t>
    </dgm:pt>
    <dgm:pt modelId="{460F3073-C079-4071-9A41-FE23D8320F0B}" type="parTrans" cxnId="{E1A2AF09-125F-48CB-B340-8406AC355FEC}">
      <dgm:prSet/>
      <dgm:spPr/>
      <dgm:t>
        <a:bodyPr/>
        <a:lstStyle/>
        <a:p>
          <a:endParaRPr lang="es-ES"/>
        </a:p>
      </dgm:t>
    </dgm:pt>
    <dgm:pt modelId="{55A2C691-D605-4AFA-9E68-C5C875FDF33F}" type="sibTrans" cxnId="{E1A2AF09-125F-48CB-B340-8406AC355FEC}">
      <dgm:prSet/>
      <dgm:spPr/>
      <dgm:t>
        <a:bodyPr/>
        <a:lstStyle/>
        <a:p>
          <a:endParaRPr lang="es-ES"/>
        </a:p>
      </dgm:t>
    </dgm:pt>
    <dgm:pt modelId="{2A71D2C1-952B-4E1A-B963-89576169BD31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Atención y apoyo psicosocial.</a:t>
          </a:r>
        </a:p>
      </dgm:t>
    </dgm:pt>
    <dgm:pt modelId="{F5B62441-65A9-4275-92B9-A52BCA1B86F9}" type="parTrans" cxnId="{9C27E401-73D1-4A5B-A885-FCCCE1DABF60}">
      <dgm:prSet/>
      <dgm:spPr/>
      <dgm:t>
        <a:bodyPr/>
        <a:lstStyle/>
        <a:p>
          <a:endParaRPr lang="es-ES"/>
        </a:p>
      </dgm:t>
    </dgm:pt>
    <dgm:pt modelId="{E0BD8E41-AC08-40D5-9B2E-73524080EA85}" type="sibTrans" cxnId="{9C27E401-73D1-4A5B-A885-FCCCE1DABF60}">
      <dgm:prSet/>
      <dgm:spPr/>
      <dgm:t>
        <a:bodyPr/>
        <a:lstStyle/>
        <a:p>
          <a:endParaRPr lang="es-ES"/>
        </a:p>
      </dgm:t>
    </dgm:pt>
    <dgm:pt modelId="{8278ACA7-8E72-4F51-BC22-7E81248768DA}">
      <dgm:prSet phldrT="[Texto]" custT="1"/>
      <dgm:spPr/>
      <dgm:t>
        <a:bodyPr/>
        <a:lstStyle/>
        <a:p>
          <a:r>
            <a:rPr lang="es-ES" sz="2800" dirty="0"/>
            <a:t>Módulos de SEGUNDO</a:t>
          </a:r>
        </a:p>
      </dgm:t>
    </dgm:pt>
    <dgm:pt modelId="{83AE1238-36FB-4177-B0EE-368D8113A345}" type="parTrans" cxnId="{C212876F-2418-4388-B232-590F4C43BD20}">
      <dgm:prSet/>
      <dgm:spPr/>
      <dgm:t>
        <a:bodyPr/>
        <a:lstStyle/>
        <a:p>
          <a:endParaRPr lang="es-ES"/>
        </a:p>
      </dgm:t>
    </dgm:pt>
    <dgm:pt modelId="{E43A9943-36D9-4A14-9AE1-C7B62818F820}" type="sibTrans" cxnId="{C212876F-2418-4388-B232-590F4C43BD20}">
      <dgm:prSet/>
      <dgm:spPr/>
      <dgm:t>
        <a:bodyPr/>
        <a:lstStyle/>
        <a:p>
          <a:endParaRPr lang="es-ES"/>
        </a:p>
      </dgm:t>
    </dgm:pt>
    <dgm:pt modelId="{D9A7C7F1-F0F1-49C1-8CB2-6B1C74FB7D9A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Organización de la atención a las personas en situación de dependencia.</a:t>
          </a:r>
        </a:p>
      </dgm:t>
    </dgm:pt>
    <dgm:pt modelId="{5FDF03D5-9B20-421A-B55C-677D7DAB3D1E}" type="parTrans" cxnId="{83AF6E3E-E4F1-475F-9369-56A262CA9DC7}">
      <dgm:prSet/>
      <dgm:spPr/>
      <dgm:t>
        <a:bodyPr/>
        <a:lstStyle/>
        <a:p>
          <a:endParaRPr lang="es-ES"/>
        </a:p>
      </dgm:t>
    </dgm:pt>
    <dgm:pt modelId="{17D05384-881B-4069-92AE-9B0D87146F55}" type="sibTrans" cxnId="{83AF6E3E-E4F1-475F-9369-56A262CA9DC7}">
      <dgm:prSet/>
      <dgm:spPr/>
      <dgm:t>
        <a:bodyPr/>
        <a:lstStyle/>
        <a:p>
          <a:endParaRPr lang="es-ES"/>
        </a:p>
      </dgm:t>
    </dgm:pt>
    <dgm:pt modelId="{190BFF22-7764-4658-95D8-EC74F908DCA6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Apoyo domiciliario</a:t>
          </a:r>
        </a:p>
      </dgm:t>
    </dgm:pt>
    <dgm:pt modelId="{C1FC9671-2D23-4AAE-88D5-08BC58032609}" type="parTrans" cxnId="{633B8C9E-A8E1-40ED-8BC7-64E12DA4E7F8}">
      <dgm:prSet/>
      <dgm:spPr/>
      <dgm:t>
        <a:bodyPr/>
        <a:lstStyle/>
        <a:p>
          <a:endParaRPr lang="es-ES"/>
        </a:p>
      </dgm:t>
    </dgm:pt>
    <dgm:pt modelId="{9EC93364-541F-4358-ABD5-2874C21CAB3A}" type="sibTrans" cxnId="{633B8C9E-A8E1-40ED-8BC7-64E12DA4E7F8}">
      <dgm:prSet/>
      <dgm:spPr/>
      <dgm:t>
        <a:bodyPr/>
        <a:lstStyle/>
        <a:p>
          <a:endParaRPr lang="es-ES"/>
        </a:p>
      </dgm:t>
    </dgm:pt>
    <dgm:pt modelId="{8A574D10-B9D4-4938-97F0-45F485CEF8E5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Primeros auxilios</a:t>
          </a:r>
        </a:p>
      </dgm:t>
    </dgm:pt>
    <dgm:pt modelId="{E8D24C07-472F-478D-806D-193D1078E557}" type="parTrans" cxnId="{6E408AD3-CAC7-4D07-9B81-2D315DF38642}">
      <dgm:prSet/>
      <dgm:spPr/>
      <dgm:t>
        <a:bodyPr/>
        <a:lstStyle/>
        <a:p>
          <a:endParaRPr lang="es-ES"/>
        </a:p>
      </dgm:t>
    </dgm:pt>
    <dgm:pt modelId="{C0472B67-CE39-414F-84A9-103CDC6B8656}" type="sibTrans" cxnId="{6E408AD3-CAC7-4D07-9B81-2D315DF38642}">
      <dgm:prSet/>
      <dgm:spPr/>
      <dgm:t>
        <a:bodyPr/>
        <a:lstStyle/>
        <a:p>
          <a:endParaRPr lang="es-ES"/>
        </a:p>
      </dgm:t>
    </dgm:pt>
    <dgm:pt modelId="{63C78EE3-C1EC-421A-B31A-80871DBF57CF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Digitalización</a:t>
          </a:r>
        </a:p>
      </dgm:t>
    </dgm:pt>
    <dgm:pt modelId="{359EACA3-8B09-4DA0-9AAC-23024040CADB}" type="parTrans" cxnId="{75B3803B-3D16-4FBB-BD34-B74313AF6081}">
      <dgm:prSet/>
      <dgm:spPr/>
      <dgm:t>
        <a:bodyPr/>
        <a:lstStyle/>
        <a:p>
          <a:endParaRPr lang="es-ES"/>
        </a:p>
      </dgm:t>
    </dgm:pt>
    <dgm:pt modelId="{EDAFE341-3D04-455E-B686-870EF4FBF068}" type="sibTrans" cxnId="{75B3803B-3D16-4FBB-BD34-B74313AF6081}">
      <dgm:prSet/>
      <dgm:spPr/>
      <dgm:t>
        <a:bodyPr/>
        <a:lstStyle/>
        <a:p>
          <a:endParaRPr lang="es-ES"/>
        </a:p>
      </dgm:t>
    </dgm:pt>
    <dgm:pt modelId="{675F77FE-66F7-4692-ACF0-2F65E9AC6B3D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Sostenibilidad</a:t>
          </a:r>
        </a:p>
      </dgm:t>
    </dgm:pt>
    <dgm:pt modelId="{C3EE46F1-A339-4385-B8E2-281C5A12E529}" type="parTrans" cxnId="{F14D39D7-DE3A-4316-A443-CBAFEA922EFF}">
      <dgm:prSet/>
      <dgm:spPr/>
      <dgm:t>
        <a:bodyPr/>
        <a:lstStyle/>
        <a:p>
          <a:endParaRPr lang="es-ES"/>
        </a:p>
      </dgm:t>
    </dgm:pt>
    <dgm:pt modelId="{7F35EA25-BF96-40A2-A2D4-B0CD17B6ACCB}" type="sibTrans" cxnId="{F14D39D7-DE3A-4316-A443-CBAFEA922EFF}">
      <dgm:prSet/>
      <dgm:spPr/>
      <dgm:t>
        <a:bodyPr/>
        <a:lstStyle/>
        <a:p>
          <a:endParaRPr lang="es-ES"/>
        </a:p>
      </dgm:t>
    </dgm:pt>
    <dgm:pt modelId="{45173572-DB75-48B9-9A3D-0C716DF38CB4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Características y necesidades de las personas en situación de dependencia.</a:t>
          </a:r>
        </a:p>
      </dgm:t>
    </dgm:pt>
    <dgm:pt modelId="{05FD043A-2DE1-4389-B0DC-2E4FD46AB215}" type="parTrans" cxnId="{DE85B9C4-6416-4816-9BFF-73E463AF4175}">
      <dgm:prSet/>
      <dgm:spPr/>
      <dgm:t>
        <a:bodyPr/>
        <a:lstStyle/>
        <a:p>
          <a:endParaRPr lang="es-ES"/>
        </a:p>
      </dgm:t>
    </dgm:pt>
    <dgm:pt modelId="{74F2970F-D5F7-4DF7-909C-52670FBB1780}" type="sibTrans" cxnId="{DE85B9C4-6416-4816-9BFF-73E463AF4175}">
      <dgm:prSet/>
      <dgm:spPr/>
      <dgm:t>
        <a:bodyPr/>
        <a:lstStyle/>
        <a:p>
          <a:endParaRPr lang="es-ES"/>
        </a:p>
      </dgm:t>
    </dgm:pt>
    <dgm:pt modelId="{3EF239DF-73A7-4BD9-8569-C249C36A49E0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Atención sanitaria</a:t>
          </a:r>
        </a:p>
      </dgm:t>
    </dgm:pt>
    <dgm:pt modelId="{DB990D03-63B7-4588-B10F-23A5816FFC99}" type="parTrans" cxnId="{83C8EABD-D58F-4025-800F-C5AFCC298D98}">
      <dgm:prSet/>
      <dgm:spPr/>
      <dgm:t>
        <a:bodyPr/>
        <a:lstStyle/>
        <a:p>
          <a:endParaRPr lang="es-ES"/>
        </a:p>
      </dgm:t>
    </dgm:pt>
    <dgm:pt modelId="{EFD41836-516C-45A1-A3D1-4DCFFF879DEB}" type="sibTrans" cxnId="{83C8EABD-D58F-4025-800F-C5AFCC298D98}">
      <dgm:prSet/>
      <dgm:spPr/>
      <dgm:t>
        <a:bodyPr/>
        <a:lstStyle/>
        <a:p>
          <a:endParaRPr lang="es-ES"/>
        </a:p>
      </dgm:t>
    </dgm:pt>
    <dgm:pt modelId="{36E996C8-A41E-459D-8ED9-189D3DA8F28D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Itinerario para la empleabilidad I</a:t>
          </a:r>
        </a:p>
      </dgm:t>
    </dgm:pt>
    <dgm:pt modelId="{2DCBB581-7A80-4973-9137-86141F737A83}" type="parTrans" cxnId="{985447B2-3F6F-4ADF-B8D3-9BB0E9F18985}">
      <dgm:prSet/>
      <dgm:spPr/>
      <dgm:t>
        <a:bodyPr/>
        <a:lstStyle/>
        <a:p>
          <a:endParaRPr lang="es-ES"/>
        </a:p>
      </dgm:t>
    </dgm:pt>
    <dgm:pt modelId="{49C85A21-C424-4ECB-A77F-82700EE9F15E}" type="sibTrans" cxnId="{985447B2-3F6F-4ADF-B8D3-9BB0E9F18985}">
      <dgm:prSet/>
      <dgm:spPr/>
      <dgm:t>
        <a:bodyPr/>
        <a:lstStyle/>
        <a:p>
          <a:endParaRPr lang="es-ES"/>
        </a:p>
      </dgm:t>
    </dgm:pt>
    <dgm:pt modelId="{DF6098B7-41E0-4A5D-AEC2-B20E12FA5A76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Destrezas sociales.</a:t>
          </a:r>
        </a:p>
      </dgm:t>
    </dgm:pt>
    <dgm:pt modelId="{1F71778C-3FED-44D8-A5C9-C6378505BAAF}" type="parTrans" cxnId="{1CA7175B-9C71-48AD-8B82-59DC5A77E950}">
      <dgm:prSet/>
      <dgm:spPr/>
      <dgm:t>
        <a:bodyPr/>
        <a:lstStyle/>
        <a:p>
          <a:endParaRPr lang="es-ES"/>
        </a:p>
      </dgm:t>
    </dgm:pt>
    <dgm:pt modelId="{84609A3B-517D-4ADD-9740-68A25805CFC6}" type="sibTrans" cxnId="{1CA7175B-9C71-48AD-8B82-59DC5A77E950}">
      <dgm:prSet/>
      <dgm:spPr/>
      <dgm:t>
        <a:bodyPr/>
        <a:lstStyle/>
        <a:p>
          <a:endParaRPr lang="es-ES"/>
        </a:p>
      </dgm:t>
    </dgm:pt>
    <dgm:pt modelId="{44BE6B2F-096F-48B4-BC49-571175668C55}">
      <dgm:prSet phldrT="[Texto]" custT="1"/>
      <dgm:spPr/>
      <dgm:t>
        <a:bodyPr/>
        <a:lstStyle/>
        <a:p>
          <a:endParaRPr lang="es-ES" sz="2000" dirty="0">
            <a:solidFill>
              <a:srgbClr val="002060"/>
            </a:solidFill>
          </a:endParaRPr>
        </a:p>
      </dgm:t>
    </dgm:pt>
    <dgm:pt modelId="{8621E3FE-EE4E-4218-8CE3-AE66427DDB7D}" type="parTrans" cxnId="{C5F55AE0-F0CB-4634-9FE8-D06EF393F18E}">
      <dgm:prSet/>
      <dgm:spPr/>
      <dgm:t>
        <a:bodyPr/>
        <a:lstStyle/>
        <a:p>
          <a:endParaRPr lang="es-ES"/>
        </a:p>
      </dgm:t>
    </dgm:pt>
    <dgm:pt modelId="{2C3EF235-38F8-4E46-8D18-948B9A4F5DDC}" type="sibTrans" cxnId="{C5F55AE0-F0CB-4634-9FE8-D06EF393F18E}">
      <dgm:prSet/>
      <dgm:spPr/>
      <dgm:t>
        <a:bodyPr/>
        <a:lstStyle/>
        <a:p>
          <a:endParaRPr lang="es-ES"/>
        </a:p>
      </dgm:t>
    </dgm:pt>
    <dgm:pt modelId="{06D51D3A-4448-4384-AC68-BFF1811362AA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Atención higiénica</a:t>
          </a:r>
        </a:p>
      </dgm:t>
    </dgm:pt>
    <dgm:pt modelId="{38308EDE-C839-4687-8F7C-A1FBE60625A6}" type="parTrans" cxnId="{FD1EB47D-CC9C-4D01-B950-06E073713E9C}">
      <dgm:prSet/>
      <dgm:spPr/>
      <dgm:t>
        <a:bodyPr/>
        <a:lstStyle/>
        <a:p>
          <a:endParaRPr lang="es-ES"/>
        </a:p>
      </dgm:t>
    </dgm:pt>
    <dgm:pt modelId="{7227D8EA-3E62-4610-A154-2673B8819917}" type="sibTrans" cxnId="{FD1EB47D-CC9C-4D01-B950-06E073713E9C}">
      <dgm:prSet/>
      <dgm:spPr/>
      <dgm:t>
        <a:bodyPr/>
        <a:lstStyle/>
        <a:p>
          <a:endParaRPr lang="es-ES"/>
        </a:p>
      </dgm:t>
    </dgm:pt>
    <dgm:pt modelId="{01D978C7-2FA8-46E6-AB49-2BEE942BB5B9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Teleasistencia</a:t>
          </a:r>
        </a:p>
      </dgm:t>
    </dgm:pt>
    <dgm:pt modelId="{19EB07F4-758A-480C-8CB9-DF586266EC29}" type="parTrans" cxnId="{F29B113F-0EBC-46F3-B890-990ED580A08E}">
      <dgm:prSet/>
      <dgm:spPr/>
      <dgm:t>
        <a:bodyPr/>
        <a:lstStyle/>
        <a:p>
          <a:endParaRPr lang="es-ES"/>
        </a:p>
      </dgm:t>
    </dgm:pt>
    <dgm:pt modelId="{A5A77455-CC9E-45A1-90A4-A4D2D3247EE3}" type="sibTrans" cxnId="{F29B113F-0EBC-46F3-B890-990ED580A08E}">
      <dgm:prSet/>
      <dgm:spPr/>
      <dgm:t>
        <a:bodyPr/>
        <a:lstStyle/>
        <a:p>
          <a:endParaRPr lang="es-ES"/>
        </a:p>
      </dgm:t>
    </dgm:pt>
    <dgm:pt modelId="{1F0F37BC-DB11-4440-A0EF-397E84F0F1F1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Apoyo a la comunicación</a:t>
          </a:r>
        </a:p>
      </dgm:t>
    </dgm:pt>
    <dgm:pt modelId="{2ED7771F-128D-4426-A961-C54F81CF3F3D}" type="parTrans" cxnId="{C492DEB5-FC3D-457B-8C67-CC1157503D47}">
      <dgm:prSet/>
      <dgm:spPr/>
      <dgm:t>
        <a:bodyPr/>
        <a:lstStyle/>
        <a:p>
          <a:endParaRPr lang="es-ES"/>
        </a:p>
      </dgm:t>
    </dgm:pt>
    <dgm:pt modelId="{D9384DDE-1226-49DD-AFED-8AF88B31DB72}" type="sibTrans" cxnId="{C492DEB5-FC3D-457B-8C67-CC1157503D47}">
      <dgm:prSet/>
      <dgm:spPr/>
      <dgm:t>
        <a:bodyPr/>
        <a:lstStyle/>
        <a:p>
          <a:endParaRPr lang="es-ES"/>
        </a:p>
      </dgm:t>
    </dgm:pt>
    <dgm:pt modelId="{F3207696-2560-4B6F-80A9-1565DA8BBEBC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Itinerario para la empleabilidad II</a:t>
          </a:r>
        </a:p>
      </dgm:t>
    </dgm:pt>
    <dgm:pt modelId="{86A0304A-59E2-4ECD-BE0D-DC1A4131B7BE}" type="parTrans" cxnId="{B2E9739B-99CD-4B62-BF2C-21A106ABA0C2}">
      <dgm:prSet/>
      <dgm:spPr/>
      <dgm:t>
        <a:bodyPr/>
        <a:lstStyle/>
        <a:p>
          <a:endParaRPr lang="es-ES"/>
        </a:p>
      </dgm:t>
    </dgm:pt>
    <dgm:pt modelId="{397EE90C-FF00-41B2-8936-E6D35939CC1D}" type="sibTrans" cxnId="{B2E9739B-99CD-4B62-BF2C-21A106ABA0C2}">
      <dgm:prSet/>
      <dgm:spPr/>
      <dgm:t>
        <a:bodyPr/>
        <a:lstStyle/>
        <a:p>
          <a:endParaRPr lang="es-ES"/>
        </a:p>
      </dgm:t>
    </dgm:pt>
    <dgm:pt modelId="{5A189C24-D02D-4B40-B155-4EBA4E958D93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Inglés profesional</a:t>
          </a:r>
        </a:p>
      </dgm:t>
    </dgm:pt>
    <dgm:pt modelId="{D1CD65A0-2F27-43AF-B131-35CA6B3F75D1}" type="parTrans" cxnId="{047551A6-D73F-412B-961A-37ED26ACEFE8}">
      <dgm:prSet/>
      <dgm:spPr/>
      <dgm:t>
        <a:bodyPr/>
        <a:lstStyle/>
        <a:p>
          <a:endParaRPr lang="es-ES"/>
        </a:p>
      </dgm:t>
    </dgm:pt>
    <dgm:pt modelId="{B3C8C7C7-1208-46D3-BB80-145F0F3EFB73}" type="sibTrans" cxnId="{047551A6-D73F-412B-961A-37ED26ACEFE8}">
      <dgm:prSet/>
      <dgm:spPr/>
      <dgm:t>
        <a:bodyPr/>
        <a:lstStyle/>
        <a:p>
          <a:endParaRPr lang="es-ES"/>
        </a:p>
      </dgm:t>
    </dgm:pt>
    <dgm:pt modelId="{608BA67A-E514-4AF9-90BC-91E428521746}">
      <dgm:prSet phldrT="[Texto]" custT="1"/>
      <dgm:spPr/>
      <dgm:t>
        <a:bodyPr/>
        <a:lstStyle/>
        <a:p>
          <a:r>
            <a:rPr lang="es-ES" sz="2000" dirty="0">
              <a:solidFill>
                <a:srgbClr val="002060"/>
              </a:solidFill>
            </a:rPr>
            <a:t>Optativa</a:t>
          </a:r>
        </a:p>
      </dgm:t>
    </dgm:pt>
    <dgm:pt modelId="{1AA867A4-7AFD-459C-80EE-E81F9F45C03D}" type="parTrans" cxnId="{1356AE08-1B53-4311-9F40-CD6DB790E3D1}">
      <dgm:prSet/>
      <dgm:spPr/>
      <dgm:t>
        <a:bodyPr/>
        <a:lstStyle/>
        <a:p>
          <a:endParaRPr lang="es-ES"/>
        </a:p>
      </dgm:t>
    </dgm:pt>
    <dgm:pt modelId="{408F7450-FE76-4973-BD4D-71848CC04259}" type="sibTrans" cxnId="{1356AE08-1B53-4311-9F40-CD6DB790E3D1}">
      <dgm:prSet/>
      <dgm:spPr/>
      <dgm:t>
        <a:bodyPr/>
        <a:lstStyle/>
        <a:p>
          <a:endParaRPr lang="es-ES"/>
        </a:p>
      </dgm:t>
    </dgm:pt>
    <dgm:pt modelId="{ADF6B0D9-8AAF-4CC1-8CCC-144694C0068D}" type="pres">
      <dgm:prSet presAssocID="{0A02A035-E576-47D4-B536-C86ACB9BF2D5}" presName="Name0" presStyleCnt="0">
        <dgm:presLayoutVars>
          <dgm:dir/>
          <dgm:animLvl val="lvl"/>
          <dgm:resizeHandles val="exact"/>
        </dgm:presLayoutVars>
      </dgm:prSet>
      <dgm:spPr/>
    </dgm:pt>
    <dgm:pt modelId="{9AFACF3B-1479-4086-99DD-A1E60F00B20B}" type="pres">
      <dgm:prSet presAssocID="{A6262100-77EE-49C8-9C50-9A95BCE6462B}" presName="composite" presStyleCnt="0"/>
      <dgm:spPr/>
    </dgm:pt>
    <dgm:pt modelId="{328E3EE1-8850-4A2A-BBB7-D2308FFFB74C}" type="pres">
      <dgm:prSet presAssocID="{A6262100-77EE-49C8-9C50-9A95BCE6462B}" presName="parTx" presStyleLbl="alignNode1" presStyleIdx="0" presStyleCnt="2" custLinFactNeighborX="258" custLinFactNeighborY="16446">
        <dgm:presLayoutVars>
          <dgm:chMax val="0"/>
          <dgm:chPref val="0"/>
          <dgm:bulletEnabled val="1"/>
        </dgm:presLayoutVars>
      </dgm:prSet>
      <dgm:spPr/>
    </dgm:pt>
    <dgm:pt modelId="{E95F744B-66E6-4881-A9A2-37A331BF3E3A}" type="pres">
      <dgm:prSet presAssocID="{A6262100-77EE-49C8-9C50-9A95BCE6462B}" presName="desTx" presStyleLbl="alignAccFollowNode1" presStyleIdx="0" presStyleCnt="2">
        <dgm:presLayoutVars>
          <dgm:bulletEnabled val="1"/>
        </dgm:presLayoutVars>
      </dgm:prSet>
      <dgm:spPr/>
    </dgm:pt>
    <dgm:pt modelId="{CB97D77E-7FEE-4C7B-A86D-84A2874AA56A}" type="pres">
      <dgm:prSet presAssocID="{55A2C691-D605-4AFA-9E68-C5C875FDF33F}" presName="space" presStyleCnt="0"/>
      <dgm:spPr/>
    </dgm:pt>
    <dgm:pt modelId="{EFFD052E-CD26-473E-8D36-587C10C0AB73}" type="pres">
      <dgm:prSet presAssocID="{8278ACA7-8E72-4F51-BC22-7E81248768DA}" presName="composite" presStyleCnt="0"/>
      <dgm:spPr/>
    </dgm:pt>
    <dgm:pt modelId="{B4646365-2635-41BA-AF76-8E514FD1385A}" type="pres">
      <dgm:prSet presAssocID="{8278ACA7-8E72-4F51-BC22-7E81248768DA}" presName="parTx" presStyleLbl="alignNode1" presStyleIdx="1" presStyleCnt="2" custLinFactNeighborX="-36" custLinFactNeighborY="16446">
        <dgm:presLayoutVars>
          <dgm:chMax val="0"/>
          <dgm:chPref val="0"/>
          <dgm:bulletEnabled val="1"/>
        </dgm:presLayoutVars>
      </dgm:prSet>
      <dgm:spPr/>
    </dgm:pt>
    <dgm:pt modelId="{17D60542-D084-4E4D-86CE-7D161712DF83}" type="pres">
      <dgm:prSet presAssocID="{8278ACA7-8E72-4F51-BC22-7E81248768DA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C27E401-73D1-4A5B-A885-FCCCE1DABF60}" srcId="{A6262100-77EE-49C8-9C50-9A95BCE6462B}" destId="{2A71D2C1-952B-4E1A-B963-89576169BD31}" srcOrd="0" destOrd="0" parTransId="{F5B62441-65A9-4275-92B9-A52BCA1B86F9}" sibTransId="{E0BD8E41-AC08-40D5-9B2E-73524080EA85}"/>
    <dgm:cxn modelId="{1356AE08-1B53-4311-9F40-CD6DB790E3D1}" srcId="{8278ACA7-8E72-4F51-BC22-7E81248768DA}" destId="{608BA67A-E514-4AF9-90BC-91E428521746}" srcOrd="7" destOrd="0" parTransId="{1AA867A4-7AFD-459C-80EE-E81F9F45C03D}" sibTransId="{408F7450-FE76-4973-BD4D-71848CC04259}"/>
    <dgm:cxn modelId="{E1A2AF09-125F-48CB-B340-8406AC355FEC}" srcId="{0A02A035-E576-47D4-B536-C86ACB9BF2D5}" destId="{A6262100-77EE-49C8-9C50-9A95BCE6462B}" srcOrd="0" destOrd="0" parTransId="{460F3073-C079-4071-9A41-FE23D8320F0B}" sibTransId="{55A2C691-D605-4AFA-9E68-C5C875FDF33F}"/>
    <dgm:cxn modelId="{8DF7E70F-C48B-4FF8-A28D-15194A1FE4A2}" type="presOf" srcId="{D9A7C7F1-F0F1-49C1-8CB2-6B1C74FB7D9A}" destId="{17D60542-D084-4E4D-86CE-7D161712DF83}" srcOrd="0" destOrd="0" presId="urn:microsoft.com/office/officeart/2005/8/layout/hList1"/>
    <dgm:cxn modelId="{A0F1D71D-794C-480E-BEA9-72ECC66BDB82}" type="presOf" srcId="{A6262100-77EE-49C8-9C50-9A95BCE6462B}" destId="{328E3EE1-8850-4A2A-BBB7-D2308FFFB74C}" srcOrd="0" destOrd="0" presId="urn:microsoft.com/office/officeart/2005/8/layout/hList1"/>
    <dgm:cxn modelId="{75B3803B-3D16-4FBB-BD34-B74313AF6081}" srcId="{A6262100-77EE-49C8-9C50-9A95BCE6462B}" destId="{63C78EE3-C1EC-421A-B31A-80871DBF57CF}" srcOrd="6" destOrd="0" parTransId="{359EACA3-8B09-4DA0-9AAC-23024040CADB}" sibTransId="{EDAFE341-3D04-455E-B686-870EF4FBF068}"/>
    <dgm:cxn modelId="{83AF6E3E-E4F1-475F-9369-56A262CA9DC7}" srcId="{8278ACA7-8E72-4F51-BC22-7E81248768DA}" destId="{D9A7C7F1-F0F1-49C1-8CB2-6B1C74FB7D9A}" srcOrd="0" destOrd="0" parTransId="{5FDF03D5-9B20-421A-B55C-677D7DAB3D1E}" sibTransId="{17D05384-881B-4069-92AE-9B0D87146F55}"/>
    <dgm:cxn modelId="{F29B113F-0EBC-46F3-B890-990ED580A08E}" srcId="{8278ACA7-8E72-4F51-BC22-7E81248768DA}" destId="{01D978C7-2FA8-46E6-AB49-2BEE942BB5B9}" srcOrd="3" destOrd="0" parTransId="{19EB07F4-758A-480C-8CB9-DF586266EC29}" sibTransId="{A5A77455-CC9E-45A1-90A4-A4D2D3247EE3}"/>
    <dgm:cxn modelId="{1CA7175B-9C71-48AD-8B82-59DC5A77E950}" srcId="{8278ACA7-8E72-4F51-BC22-7E81248768DA}" destId="{DF6098B7-41E0-4A5D-AEC2-B20E12FA5A76}" srcOrd="1" destOrd="0" parTransId="{1F71778C-3FED-44D8-A5C9-C6378505BAAF}" sibTransId="{84609A3B-517D-4ADD-9740-68A25805CFC6}"/>
    <dgm:cxn modelId="{CF815F41-98F7-40AD-9592-1C3EA235A437}" type="presOf" srcId="{0A02A035-E576-47D4-B536-C86ACB9BF2D5}" destId="{ADF6B0D9-8AAF-4CC1-8CCC-144694C0068D}" srcOrd="0" destOrd="0" presId="urn:microsoft.com/office/officeart/2005/8/layout/hList1"/>
    <dgm:cxn modelId="{3163E542-19D5-4F6F-95FB-011D99579224}" type="presOf" srcId="{F3207696-2560-4B6F-80A9-1565DA8BBEBC}" destId="{17D60542-D084-4E4D-86CE-7D161712DF83}" srcOrd="0" destOrd="5" presId="urn:microsoft.com/office/officeart/2005/8/layout/hList1"/>
    <dgm:cxn modelId="{A1483645-CFC3-4079-AECE-948808E34878}" type="presOf" srcId="{8A574D10-B9D4-4938-97F0-45F485CEF8E5}" destId="{E95F744B-66E6-4881-A9A2-37A331BF3E3A}" srcOrd="0" destOrd="5" presId="urn:microsoft.com/office/officeart/2005/8/layout/hList1"/>
    <dgm:cxn modelId="{D62A8A45-BCDB-4D20-85E4-DB1A1D945129}" type="presOf" srcId="{8278ACA7-8E72-4F51-BC22-7E81248768DA}" destId="{B4646365-2635-41BA-AF76-8E514FD1385A}" srcOrd="0" destOrd="0" presId="urn:microsoft.com/office/officeart/2005/8/layout/hList1"/>
    <dgm:cxn modelId="{1C51234C-0C2C-4FDD-92DB-9FABAA174E7D}" type="presOf" srcId="{608BA67A-E514-4AF9-90BC-91E428521746}" destId="{17D60542-D084-4E4D-86CE-7D161712DF83}" srcOrd="0" destOrd="7" presId="urn:microsoft.com/office/officeart/2005/8/layout/hList1"/>
    <dgm:cxn modelId="{ECE37C6C-0D93-4826-8624-696B0019358E}" type="presOf" srcId="{44BE6B2F-096F-48B4-BC49-571175668C55}" destId="{17D60542-D084-4E4D-86CE-7D161712DF83}" srcOrd="0" destOrd="8" presId="urn:microsoft.com/office/officeart/2005/8/layout/hList1"/>
    <dgm:cxn modelId="{45B3836C-F9A2-44B8-80E8-69897AB921D9}" type="presOf" srcId="{01D978C7-2FA8-46E6-AB49-2BEE942BB5B9}" destId="{17D60542-D084-4E4D-86CE-7D161712DF83}" srcOrd="0" destOrd="3" presId="urn:microsoft.com/office/officeart/2005/8/layout/hList1"/>
    <dgm:cxn modelId="{C212876F-2418-4388-B232-590F4C43BD20}" srcId="{0A02A035-E576-47D4-B536-C86ACB9BF2D5}" destId="{8278ACA7-8E72-4F51-BC22-7E81248768DA}" srcOrd="1" destOrd="0" parTransId="{83AE1238-36FB-4177-B0EE-368D8113A345}" sibTransId="{E43A9943-36D9-4A14-9AE1-C7B62818F820}"/>
    <dgm:cxn modelId="{5520117D-F799-4780-A660-F80E7E8AF694}" type="presOf" srcId="{DF6098B7-41E0-4A5D-AEC2-B20E12FA5A76}" destId="{17D60542-D084-4E4D-86CE-7D161712DF83}" srcOrd="0" destOrd="1" presId="urn:microsoft.com/office/officeart/2005/8/layout/hList1"/>
    <dgm:cxn modelId="{FD1EB47D-CC9C-4D01-B950-06E073713E9C}" srcId="{8278ACA7-8E72-4F51-BC22-7E81248768DA}" destId="{06D51D3A-4448-4384-AC68-BFF1811362AA}" srcOrd="2" destOrd="0" parTransId="{38308EDE-C839-4687-8F7C-A1FBE60625A6}" sibTransId="{7227D8EA-3E62-4610-A154-2673B8819917}"/>
    <dgm:cxn modelId="{0F762093-2FE8-46DC-8DFB-ABFF2CF3F77A}" type="presOf" srcId="{45173572-DB75-48B9-9A3D-0C716DF38CB4}" destId="{E95F744B-66E6-4881-A9A2-37A331BF3E3A}" srcOrd="0" destOrd="2" presId="urn:microsoft.com/office/officeart/2005/8/layout/hList1"/>
    <dgm:cxn modelId="{B2E9739B-99CD-4B62-BF2C-21A106ABA0C2}" srcId="{8278ACA7-8E72-4F51-BC22-7E81248768DA}" destId="{F3207696-2560-4B6F-80A9-1565DA8BBEBC}" srcOrd="5" destOrd="0" parTransId="{86A0304A-59E2-4ECD-BE0D-DC1A4131B7BE}" sibTransId="{397EE90C-FF00-41B2-8936-E6D35939CC1D}"/>
    <dgm:cxn modelId="{633B8C9E-A8E1-40ED-8BC7-64E12DA4E7F8}" srcId="{A6262100-77EE-49C8-9C50-9A95BCE6462B}" destId="{190BFF22-7764-4658-95D8-EC74F908DCA6}" srcOrd="1" destOrd="0" parTransId="{C1FC9671-2D23-4AAE-88D5-08BC58032609}" sibTransId="{9EC93364-541F-4358-ABD5-2874C21CAB3A}"/>
    <dgm:cxn modelId="{047551A6-D73F-412B-961A-37ED26ACEFE8}" srcId="{8278ACA7-8E72-4F51-BC22-7E81248768DA}" destId="{5A189C24-D02D-4B40-B155-4EBA4E958D93}" srcOrd="6" destOrd="0" parTransId="{D1CD65A0-2F27-43AF-B131-35CA6B3F75D1}" sibTransId="{B3C8C7C7-1208-46D3-BB80-145F0F3EFB73}"/>
    <dgm:cxn modelId="{985447B2-3F6F-4ADF-B8D3-9BB0E9F18985}" srcId="{A6262100-77EE-49C8-9C50-9A95BCE6462B}" destId="{36E996C8-A41E-459D-8ED9-189D3DA8F28D}" srcOrd="4" destOrd="0" parTransId="{2DCBB581-7A80-4973-9137-86141F737A83}" sibTransId="{49C85A21-C424-4ECB-A77F-82700EE9F15E}"/>
    <dgm:cxn modelId="{5DBFC2B2-E9CC-45B2-A3FE-B8E0CB58EA75}" type="presOf" srcId="{675F77FE-66F7-4692-ACF0-2F65E9AC6B3D}" destId="{E95F744B-66E6-4881-A9A2-37A331BF3E3A}" srcOrd="0" destOrd="7" presId="urn:microsoft.com/office/officeart/2005/8/layout/hList1"/>
    <dgm:cxn modelId="{C492DEB5-FC3D-457B-8C67-CC1157503D47}" srcId="{8278ACA7-8E72-4F51-BC22-7E81248768DA}" destId="{1F0F37BC-DB11-4440-A0EF-397E84F0F1F1}" srcOrd="4" destOrd="0" parTransId="{2ED7771F-128D-4426-A961-C54F81CF3F3D}" sibTransId="{D9384DDE-1226-49DD-AFED-8AF88B31DB72}"/>
    <dgm:cxn modelId="{B7E229BD-90CA-45F8-9D82-678E22832B64}" type="presOf" srcId="{190BFF22-7764-4658-95D8-EC74F908DCA6}" destId="{E95F744B-66E6-4881-A9A2-37A331BF3E3A}" srcOrd="0" destOrd="1" presId="urn:microsoft.com/office/officeart/2005/8/layout/hList1"/>
    <dgm:cxn modelId="{83C8EABD-D58F-4025-800F-C5AFCC298D98}" srcId="{A6262100-77EE-49C8-9C50-9A95BCE6462B}" destId="{3EF239DF-73A7-4BD9-8569-C249C36A49E0}" srcOrd="3" destOrd="0" parTransId="{DB990D03-63B7-4588-B10F-23A5816FFC99}" sibTransId="{EFD41836-516C-45A1-A3D1-4DCFFF879DEB}"/>
    <dgm:cxn modelId="{DE85B9C4-6416-4816-9BFF-73E463AF4175}" srcId="{A6262100-77EE-49C8-9C50-9A95BCE6462B}" destId="{45173572-DB75-48B9-9A3D-0C716DF38CB4}" srcOrd="2" destOrd="0" parTransId="{05FD043A-2DE1-4389-B0DC-2E4FD46AB215}" sibTransId="{74F2970F-D5F7-4DF7-909C-52670FBB1780}"/>
    <dgm:cxn modelId="{6E408AD3-CAC7-4D07-9B81-2D315DF38642}" srcId="{A6262100-77EE-49C8-9C50-9A95BCE6462B}" destId="{8A574D10-B9D4-4938-97F0-45F485CEF8E5}" srcOrd="5" destOrd="0" parTransId="{E8D24C07-472F-478D-806D-193D1078E557}" sibTransId="{C0472B67-CE39-414F-84A9-103CDC6B8656}"/>
    <dgm:cxn modelId="{F14D39D7-DE3A-4316-A443-CBAFEA922EFF}" srcId="{A6262100-77EE-49C8-9C50-9A95BCE6462B}" destId="{675F77FE-66F7-4692-ACF0-2F65E9AC6B3D}" srcOrd="7" destOrd="0" parTransId="{C3EE46F1-A339-4385-B8E2-281C5A12E529}" sibTransId="{7F35EA25-BF96-40A2-A2D4-B0CD17B6ACCB}"/>
    <dgm:cxn modelId="{9F8A66DD-725E-471E-8928-224F769EF47F}" type="presOf" srcId="{06D51D3A-4448-4384-AC68-BFF1811362AA}" destId="{17D60542-D084-4E4D-86CE-7D161712DF83}" srcOrd="0" destOrd="2" presId="urn:microsoft.com/office/officeart/2005/8/layout/hList1"/>
    <dgm:cxn modelId="{C5F55AE0-F0CB-4634-9FE8-D06EF393F18E}" srcId="{8278ACA7-8E72-4F51-BC22-7E81248768DA}" destId="{44BE6B2F-096F-48B4-BC49-571175668C55}" srcOrd="8" destOrd="0" parTransId="{8621E3FE-EE4E-4218-8CE3-AE66427DDB7D}" sibTransId="{2C3EF235-38F8-4E46-8D18-948B9A4F5DDC}"/>
    <dgm:cxn modelId="{66D5EFE5-4BEF-4BE3-B977-7B04D9E19F0B}" type="presOf" srcId="{2A71D2C1-952B-4E1A-B963-89576169BD31}" destId="{E95F744B-66E6-4881-A9A2-37A331BF3E3A}" srcOrd="0" destOrd="0" presId="urn:microsoft.com/office/officeart/2005/8/layout/hList1"/>
    <dgm:cxn modelId="{80C9D0F0-2051-45DB-9274-E24F03EE4EA2}" type="presOf" srcId="{36E996C8-A41E-459D-8ED9-189D3DA8F28D}" destId="{E95F744B-66E6-4881-A9A2-37A331BF3E3A}" srcOrd="0" destOrd="4" presId="urn:microsoft.com/office/officeart/2005/8/layout/hList1"/>
    <dgm:cxn modelId="{1D49B3F1-2BBC-4AF5-BCFE-28A4EFC7D32E}" type="presOf" srcId="{1F0F37BC-DB11-4440-A0EF-397E84F0F1F1}" destId="{17D60542-D084-4E4D-86CE-7D161712DF83}" srcOrd="0" destOrd="4" presId="urn:microsoft.com/office/officeart/2005/8/layout/hList1"/>
    <dgm:cxn modelId="{5BAE8CF5-1FC7-425B-B752-F839F40CF1F1}" type="presOf" srcId="{63C78EE3-C1EC-421A-B31A-80871DBF57CF}" destId="{E95F744B-66E6-4881-A9A2-37A331BF3E3A}" srcOrd="0" destOrd="6" presId="urn:microsoft.com/office/officeart/2005/8/layout/hList1"/>
    <dgm:cxn modelId="{85EB77F9-16DE-4F14-B8D8-40524E07C217}" type="presOf" srcId="{5A189C24-D02D-4B40-B155-4EBA4E958D93}" destId="{17D60542-D084-4E4D-86CE-7D161712DF83}" srcOrd="0" destOrd="6" presId="urn:microsoft.com/office/officeart/2005/8/layout/hList1"/>
    <dgm:cxn modelId="{406BF5FF-7BCF-49FF-98BF-5882597151EB}" type="presOf" srcId="{3EF239DF-73A7-4BD9-8569-C249C36A49E0}" destId="{E95F744B-66E6-4881-A9A2-37A331BF3E3A}" srcOrd="0" destOrd="3" presId="urn:microsoft.com/office/officeart/2005/8/layout/hList1"/>
    <dgm:cxn modelId="{1E3D7C85-E252-4C75-BE1F-05B4EC041008}" type="presParOf" srcId="{ADF6B0D9-8AAF-4CC1-8CCC-144694C0068D}" destId="{9AFACF3B-1479-4086-99DD-A1E60F00B20B}" srcOrd="0" destOrd="0" presId="urn:microsoft.com/office/officeart/2005/8/layout/hList1"/>
    <dgm:cxn modelId="{CC821BD2-653C-4319-8B2B-A6BDB3DF76B3}" type="presParOf" srcId="{9AFACF3B-1479-4086-99DD-A1E60F00B20B}" destId="{328E3EE1-8850-4A2A-BBB7-D2308FFFB74C}" srcOrd="0" destOrd="0" presId="urn:microsoft.com/office/officeart/2005/8/layout/hList1"/>
    <dgm:cxn modelId="{2DC93A51-1CB2-4A06-B876-D98AB342AEE2}" type="presParOf" srcId="{9AFACF3B-1479-4086-99DD-A1E60F00B20B}" destId="{E95F744B-66E6-4881-A9A2-37A331BF3E3A}" srcOrd="1" destOrd="0" presId="urn:microsoft.com/office/officeart/2005/8/layout/hList1"/>
    <dgm:cxn modelId="{8981D4C0-2933-4657-B32F-89F9770E1CEB}" type="presParOf" srcId="{ADF6B0D9-8AAF-4CC1-8CCC-144694C0068D}" destId="{CB97D77E-7FEE-4C7B-A86D-84A2874AA56A}" srcOrd="1" destOrd="0" presId="urn:microsoft.com/office/officeart/2005/8/layout/hList1"/>
    <dgm:cxn modelId="{E045FF93-6F49-4C40-BF7F-8DB1BC5591ED}" type="presParOf" srcId="{ADF6B0D9-8AAF-4CC1-8CCC-144694C0068D}" destId="{EFFD052E-CD26-473E-8D36-587C10C0AB73}" srcOrd="2" destOrd="0" presId="urn:microsoft.com/office/officeart/2005/8/layout/hList1"/>
    <dgm:cxn modelId="{6F4B824B-A955-4789-9968-A0C383FA976D}" type="presParOf" srcId="{EFFD052E-CD26-473E-8D36-587C10C0AB73}" destId="{B4646365-2635-41BA-AF76-8E514FD1385A}" srcOrd="0" destOrd="0" presId="urn:microsoft.com/office/officeart/2005/8/layout/hList1"/>
    <dgm:cxn modelId="{FCF734F5-AAC2-4498-9B08-93DA3EACD0AA}" type="presParOf" srcId="{EFFD052E-CD26-473E-8D36-587C10C0AB73}" destId="{17D60542-D084-4E4D-86CE-7D161712DF8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02A035-E576-47D4-B536-C86ACB9BF2D5}" type="doc">
      <dgm:prSet loTypeId="urn:microsoft.com/office/officeart/2005/8/layout/b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6262100-77EE-49C8-9C50-9A95BCE6462B}">
      <dgm:prSet phldrT="[Texto]" custT="1"/>
      <dgm:spPr/>
      <dgm:t>
        <a:bodyPr/>
        <a:lstStyle/>
        <a:p>
          <a:pPr algn="l"/>
          <a:r>
            <a:rPr lang="es-ES" sz="3100" dirty="0"/>
            <a:t>Apoyo domiciliario</a:t>
          </a:r>
          <a:r>
            <a:rPr lang="es-ES" sz="2800" dirty="0"/>
            <a:t>.</a:t>
          </a:r>
        </a:p>
      </dgm:t>
    </dgm:pt>
    <dgm:pt modelId="{460F3073-C079-4071-9A41-FE23D8320F0B}" type="parTrans" cxnId="{E1A2AF09-125F-48CB-B340-8406AC355FEC}">
      <dgm:prSet/>
      <dgm:spPr/>
      <dgm:t>
        <a:bodyPr/>
        <a:lstStyle/>
        <a:p>
          <a:endParaRPr lang="es-ES"/>
        </a:p>
      </dgm:t>
    </dgm:pt>
    <dgm:pt modelId="{55A2C691-D605-4AFA-9E68-C5C875FDF33F}" type="sibTrans" cxnId="{E1A2AF09-125F-48CB-B340-8406AC355FEC}">
      <dgm:prSet/>
      <dgm:spPr/>
      <dgm:t>
        <a:bodyPr/>
        <a:lstStyle/>
        <a:p>
          <a:endParaRPr lang="es-ES"/>
        </a:p>
      </dgm:t>
    </dgm:pt>
    <dgm:pt modelId="{2A71D2C1-952B-4E1A-B963-89576169BD31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Organizar el plan de trabajo de un domicilio y realizar su seguimiento. </a:t>
          </a:r>
        </a:p>
      </dgm:t>
    </dgm:pt>
    <dgm:pt modelId="{F5B62441-65A9-4275-92B9-A52BCA1B86F9}" type="parTrans" cxnId="{9C27E401-73D1-4A5B-A885-FCCCE1DABF60}">
      <dgm:prSet/>
      <dgm:spPr/>
      <dgm:t>
        <a:bodyPr/>
        <a:lstStyle/>
        <a:p>
          <a:endParaRPr lang="es-ES"/>
        </a:p>
      </dgm:t>
    </dgm:pt>
    <dgm:pt modelId="{E0BD8E41-AC08-40D5-9B2E-73524080EA85}" type="sibTrans" cxnId="{9C27E401-73D1-4A5B-A885-FCCCE1DABF60}">
      <dgm:prSet/>
      <dgm:spPr/>
      <dgm:t>
        <a:bodyPr/>
        <a:lstStyle/>
        <a:p>
          <a:endParaRPr lang="es-ES"/>
        </a:p>
      </dgm:t>
    </dgm:pt>
    <dgm:pt modelId="{B129234E-3B72-42BA-A032-BFAB5BD7A158}">
      <dgm:prSet phldrT="[Texto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l"/>
          <a:r>
            <a:rPr lang="es-ES" sz="3100" dirty="0"/>
            <a:t>Atención y apoyo psicosocial</a:t>
          </a:r>
          <a:r>
            <a:rPr lang="es-ES" sz="2800" dirty="0"/>
            <a:t>.</a:t>
          </a:r>
        </a:p>
      </dgm:t>
    </dgm:pt>
    <dgm:pt modelId="{28A9D283-6FF5-43D9-9D1D-11BDCBB3FE5F}" type="parTrans" cxnId="{0D034F68-C3EA-4E53-B0D1-1309C7722906}">
      <dgm:prSet/>
      <dgm:spPr/>
      <dgm:t>
        <a:bodyPr/>
        <a:lstStyle/>
        <a:p>
          <a:endParaRPr lang="es-ES"/>
        </a:p>
      </dgm:t>
    </dgm:pt>
    <dgm:pt modelId="{8321C15B-BCD6-4B88-8FF6-5B21566B1B71}" type="sibTrans" cxnId="{0D034F68-C3EA-4E53-B0D1-1309C7722906}">
      <dgm:prSet/>
      <dgm:spPr/>
      <dgm:t>
        <a:bodyPr/>
        <a:lstStyle/>
        <a:p>
          <a:endParaRPr lang="es-ES"/>
        </a:p>
      </dgm:t>
    </dgm:pt>
    <dgm:pt modelId="{F1160D7C-F862-4E31-817A-A05F007BBC2B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Organizar el entorno de intervención</a:t>
          </a:r>
        </a:p>
      </dgm:t>
    </dgm:pt>
    <dgm:pt modelId="{D65B5938-6A45-453F-B8FE-4AD9CB335AD0}" type="parTrans" cxnId="{790937D9-B87D-4870-93FA-E5D6EB0C72E4}">
      <dgm:prSet/>
      <dgm:spPr/>
      <dgm:t>
        <a:bodyPr/>
        <a:lstStyle/>
        <a:p>
          <a:endParaRPr lang="es-ES"/>
        </a:p>
      </dgm:t>
    </dgm:pt>
    <dgm:pt modelId="{CC48AE4B-BAFF-42E3-AAB9-B544053B100B}" type="sibTrans" cxnId="{790937D9-B87D-4870-93FA-E5D6EB0C72E4}">
      <dgm:prSet/>
      <dgm:spPr/>
      <dgm:t>
        <a:bodyPr/>
        <a:lstStyle/>
        <a:p>
          <a:endParaRPr lang="es-ES"/>
        </a:p>
      </dgm:t>
    </dgm:pt>
    <dgm:pt modelId="{E2470BFF-0FBE-4CED-8CF9-149345877AC2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Planificar la gestión del gasto de una unidad de convivencia.</a:t>
          </a:r>
        </a:p>
      </dgm:t>
    </dgm:pt>
    <dgm:pt modelId="{B84C7F8F-843D-48FC-B74F-D0CBD383EF29}" type="parTrans" cxnId="{C083BD11-1F18-42FD-A98F-5BD88A1A33CF}">
      <dgm:prSet/>
      <dgm:spPr/>
      <dgm:t>
        <a:bodyPr/>
        <a:lstStyle/>
        <a:p>
          <a:endParaRPr lang="es-ES"/>
        </a:p>
      </dgm:t>
    </dgm:pt>
    <dgm:pt modelId="{4224835A-2AF0-4BDA-8A5F-FA11A02EB7B8}" type="sibTrans" cxnId="{C083BD11-1F18-42FD-A98F-5BD88A1A33CF}">
      <dgm:prSet/>
      <dgm:spPr/>
      <dgm:t>
        <a:bodyPr/>
        <a:lstStyle/>
        <a:p>
          <a:endParaRPr lang="es-ES"/>
        </a:p>
      </dgm:t>
    </dgm:pt>
    <dgm:pt modelId="{9B7FBB1C-E837-40C9-A157-060B97B3B6DB}">
      <dgm:prSet phldrT="[Texto]" custT="1"/>
      <dgm:spPr/>
      <dgm:t>
        <a:bodyPr/>
        <a:lstStyle/>
        <a:p>
          <a:pPr algn="l"/>
          <a:endParaRPr lang="es-ES" sz="1700" dirty="0">
            <a:solidFill>
              <a:schemeClr val="accent1">
                <a:lumMod val="50000"/>
              </a:schemeClr>
            </a:solidFill>
          </a:endParaRPr>
        </a:p>
      </dgm:t>
    </dgm:pt>
    <dgm:pt modelId="{05E0CB25-6040-4215-A73A-3D78B754849A}" type="parTrans" cxnId="{A51A285B-A886-4EA5-854C-A975BDB39F4A}">
      <dgm:prSet/>
      <dgm:spPr/>
      <dgm:t>
        <a:bodyPr/>
        <a:lstStyle/>
        <a:p>
          <a:endParaRPr lang="es-ES"/>
        </a:p>
      </dgm:t>
    </dgm:pt>
    <dgm:pt modelId="{5F1B5444-AE16-4F02-AEF1-E55DEDEA5388}" type="sibTrans" cxnId="{A51A285B-A886-4EA5-854C-A975BDB39F4A}">
      <dgm:prSet/>
      <dgm:spPr/>
      <dgm:t>
        <a:bodyPr/>
        <a:lstStyle/>
        <a:p>
          <a:endParaRPr lang="es-ES"/>
        </a:p>
      </dgm:t>
    </dgm:pt>
    <dgm:pt modelId="{58312FD6-C114-40FC-BC62-7B1ABCBFAA49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Organizar el abastecimiento de una unidad de convivencia.</a:t>
          </a:r>
        </a:p>
      </dgm:t>
    </dgm:pt>
    <dgm:pt modelId="{FCBB6274-3948-4CB5-B87C-620766FDE3CD}" type="parTrans" cxnId="{FB796A21-8BFE-4D7A-8423-D2FB5079C9A2}">
      <dgm:prSet/>
      <dgm:spPr/>
      <dgm:t>
        <a:bodyPr/>
        <a:lstStyle/>
        <a:p>
          <a:endParaRPr lang="es-ES"/>
        </a:p>
      </dgm:t>
    </dgm:pt>
    <dgm:pt modelId="{7D9F609B-133A-4470-ABD8-6498CF828468}" type="sibTrans" cxnId="{FB796A21-8BFE-4D7A-8423-D2FB5079C9A2}">
      <dgm:prSet/>
      <dgm:spPr/>
      <dgm:t>
        <a:bodyPr/>
        <a:lstStyle/>
        <a:p>
          <a:endParaRPr lang="es-ES"/>
        </a:p>
      </dgm:t>
    </dgm:pt>
    <dgm:pt modelId="{A3DAD1B5-42DF-4616-9E1E-2D1686559230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Preparar el mantenimiento del domicilio de las personas en situación de dependencia. </a:t>
          </a:r>
        </a:p>
      </dgm:t>
    </dgm:pt>
    <dgm:pt modelId="{07CBE009-EDE9-4F42-9C46-0DD7CAEE67D4}" type="parTrans" cxnId="{003BE95D-26DD-42C1-B877-F8A5B324D931}">
      <dgm:prSet/>
      <dgm:spPr/>
      <dgm:t>
        <a:bodyPr/>
        <a:lstStyle/>
        <a:p>
          <a:endParaRPr lang="es-ES"/>
        </a:p>
      </dgm:t>
    </dgm:pt>
    <dgm:pt modelId="{30EA24B0-3931-4149-8A94-27E9E04A186E}" type="sibTrans" cxnId="{003BE95D-26DD-42C1-B877-F8A5B324D931}">
      <dgm:prSet/>
      <dgm:spPr/>
      <dgm:t>
        <a:bodyPr/>
        <a:lstStyle/>
        <a:p>
          <a:endParaRPr lang="es-ES"/>
        </a:p>
      </dgm:t>
    </dgm:pt>
    <dgm:pt modelId="{973A0180-BCB0-43EE-B035-DC8FAD8BBB3F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Aplicar técnicas básicas de cocina.</a:t>
          </a:r>
        </a:p>
      </dgm:t>
    </dgm:pt>
    <dgm:pt modelId="{E25764FC-A9CA-45A0-80BE-683136B68EA2}" type="parTrans" cxnId="{07F8B45B-D4EE-4271-9938-CA407C2E6C92}">
      <dgm:prSet/>
      <dgm:spPr/>
      <dgm:t>
        <a:bodyPr/>
        <a:lstStyle/>
        <a:p>
          <a:endParaRPr lang="es-ES"/>
        </a:p>
      </dgm:t>
    </dgm:pt>
    <dgm:pt modelId="{D9000222-E817-41EB-AF6A-933264574E51}" type="sibTrans" cxnId="{07F8B45B-D4EE-4271-9938-CA407C2E6C92}">
      <dgm:prSet/>
      <dgm:spPr/>
      <dgm:t>
        <a:bodyPr/>
        <a:lstStyle/>
        <a:p>
          <a:endParaRPr lang="es-ES"/>
        </a:p>
      </dgm:t>
    </dgm:pt>
    <dgm:pt modelId="{83F2D2A6-9364-4A0B-8576-45F2ED006177}">
      <dgm:prSet phldrT="[Texto]" custT="1"/>
      <dgm:spPr/>
      <dgm:t>
        <a:bodyPr/>
        <a:lstStyle/>
        <a:p>
          <a:pPr algn="just"/>
          <a:endParaRPr lang="es-ES" sz="1700" dirty="0">
            <a:solidFill>
              <a:schemeClr val="accent1">
                <a:lumMod val="50000"/>
              </a:schemeClr>
            </a:solidFill>
          </a:endParaRPr>
        </a:p>
      </dgm:t>
    </dgm:pt>
    <dgm:pt modelId="{B26F2A05-40BA-474A-90E5-9B46D2230C24}" type="parTrans" cxnId="{B9FFD7E4-0035-48FF-9591-816B596E25A6}">
      <dgm:prSet/>
      <dgm:spPr/>
      <dgm:t>
        <a:bodyPr/>
        <a:lstStyle/>
        <a:p>
          <a:endParaRPr lang="es-ES"/>
        </a:p>
      </dgm:t>
    </dgm:pt>
    <dgm:pt modelId="{FC007B88-9633-4D3C-919A-EF1D2DF69403}" type="sibTrans" cxnId="{B9FFD7E4-0035-48FF-9591-816B596E25A6}">
      <dgm:prSet/>
      <dgm:spPr/>
      <dgm:t>
        <a:bodyPr/>
        <a:lstStyle/>
        <a:p>
          <a:endParaRPr lang="es-ES"/>
        </a:p>
      </dgm:t>
    </dgm:pt>
    <dgm:pt modelId="{F25F85B7-81C6-429F-BA1B-460770DC4FB8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Seleccionar estrategias de apoyo psicosocial y habilidades de relación social.</a:t>
          </a:r>
        </a:p>
      </dgm:t>
    </dgm:pt>
    <dgm:pt modelId="{25BDC525-D7EF-4D11-9C72-517154716BCB}" type="parTrans" cxnId="{BC0D24FF-E39C-4F3D-A568-F5AC1D944398}">
      <dgm:prSet/>
      <dgm:spPr/>
      <dgm:t>
        <a:bodyPr/>
        <a:lstStyle/>
        <a:p>
          <a:endParaRPr lang="es-ES"/>
        </a:p>
      </dgm:t>
    </dgm:pt>
    <dgm:pt modelId="{56064125-45CD-4DFF-8BE8-9E98DA94CFB2}" type="sibTrans" cxnId="{BC0D24FF-E39C-4F3D-A568-F5AC1D944398}">
      <dgm:prSet/>
      <dgm:spPr/>
      <dgm:t>
        <a:bodyPr/>
        <a:lstStyle/>
        <a:p>
          <a:endParaRPr lang="es-ES"/>
        </a:p>
      </dgm:t>
    </dgm:pt>
    <dgm:pt modelId="{20367FD4-D0A0-4244-AE07-93935FE7BFE0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Aplicar técnicas y ejercicios de mantenimiento psicológico.</a:t>
          </a:r>
        </a:p>
      </dgm:t>
    </dgm:pt>
    <dgm:pt modelId="{EECF0E74-FE85-46AC-8141-F0BDEC283265}" type="parTrans" cxnId="{18777206-6A3F-4EBB-917A-A3450054470D}">
      <dgm:prSet/>
      <dgm:spPr/>
      <dgm:t>
        <a:bodyPr/>
        <a:lstStyle/>
        <a:p>
          <a:endParaRPr lang="es-ES"/>
        </a:p>
      </dgm:t>
    </dgm:pt>
    <dgm:pt modelId="{D21DBD2C-D232-4E6C-AA0E-EED94C928BA6}" type="sibTrans" cxnId="{18777206-6A3F-4EBB-917A-A3450054470D}">
      <dgm:prSet/>
      <dgm:spPr/>
      <dgm:t>
        <a:bodyPr/>
        <a:lstStyle/>
        <a:p>
          <a:endParaRPr lang="es-ES"/>
        </a:p>
      </dgm:t>
    </dgm:pt>
    <dgm:pt modelId="{9362E980-0820-49D2-9D2B-10EE918430CA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Aplicar técnicas de acompañamiento.</a:t>
          </a:r>
        </a:p>
      </dgm:t>
    </dgm:pt>
    <dgm:pt modelId="{9952CC72-41BE-4692-A8D2-76214A693213}" type="parTrans" cxnId="{C4C9A76E-9CAD-411A-AA9E-388EA206D796}">
      <dgm:prSet/>
      <dgm:spPr/>
      <dgm:t>
        <a:bodyPr/>
        <a:lstStyle/>
        <a:p>
          <a:endParaRPr lang="es-ES"/>
        </a:p>
      </dgm:t>
    </dgm:pt>
    <dgm:pt modelId="{F845885B-3D72-463F-AF9C-3C2F1C6B8142}" type="sibTrans" cxnId="{C4C9A76E-9CAD-411A-AA9E-388EA206D796}">
      <dgm:prSet/>
      <dgm:spPr/>
      <dgm:t>
        <a:bodyPr/>
        <a:lstStyle/>
        <a:p>
          <a:endParaRPr lang="es-ES"/>
        </a:p>
      </dgm:t>
    </dgm:pt>
    <dgm:pt modelId="{4F817767-AA1E-4D2D-B737-0C2E892C3494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Conocer técnicas de animación grupal</a:t>
          </a:r>
        </a:p>
      </dgm:t>
    </dgm:pt>
    <dgm:pt modelId="{A0E3E9E2-D26B-428A-B833-A2E0761CA6B1}" type="parTrans" cxnId="{5C8C4519-FC19-432A-99F8-5598C2226955}">
      <dgm:prSet/>
      <dgm:spPr/>
      <dgm:t>
        <a:bodyPr/>
        <a:lstStyle/>
        <a:p>
          <a:endParaRPr lang="es-ES"/>
        </a:p>
      </dgm:t>
    </dgm:pt>
    <dgm:pt modelId="{AE877BCA-B2E2-44D2-934A-D09F147E8010}" type="sibTrans" cxnId="{5C8C4519-FC19-432A-99F8-5598C2226955}">
      <dgm:prSet/>
      <dgm:spPr/>
      <dgm:t>
        <a:bodyPr/>
        <a:lstStyle/>
        <a:p>
          <a:endParaRPr lang="es-ES"/>
        </a:p>
      </dgm:t>
    </dgm:pt>
    <dgm:pt modelId="{71ED900F-23C4-45C2-B5D2-807D9B2A5623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Preparar información para los cuidadores no formales.</a:t>
          </a:r>
        </a:p>
      </dgm:t>
    </dgm:pt>
    <dgm:pt modelId="{05F74A61-8665-46B8-968B-0F0D99FB15B9}" type="parTrans" cxnId="{D20345B8-0993-4AD8-91DE-BC57C74BD161}">
      <dgm:prSet/>
      <dgm:spPr/>
      <dgm:t>
        <a:bodyPr/>
        <a:lstStyle/>
        <a:p>
          <a:endParaRPr lang="es-ES"/>
        </a:p>
      </dgm:t>
    </dgm:pt>
    <dgm:pt modelId="{EF4DF780-86D3-4891-AF53-9071233D5EFA}" type="sibTrans" cxnId="{D20345B8-0993-4AD8-91DE-BC57C74BD161}">
      <dgm:prSet/>
      <dgm:spPr/>
      <dgm:t>
        <a:bodyPr/>
        <a:lstStyle/>
        <a:p>
          <a:endParaRPr lang="es-ES"/>
        </a:p>
      </dgm:t>
    </dgm:pt>
    <dgm:pt modelId="{4318424C-51FC-41EB-BA64-8C0E4D18C03C}">
      <dgm:prSet phldrT="[Texto]" custT="1"/>
      <dgm:spPr/>
      <dgm:t>
        <a:bodyPr/>
        <a:lstStyle/>
        <a:p>
          <a:pPr algn="l"/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Realizar el seguimiento de las intervenciones</a:t>
          </a:r>
        </a:p>
      </dgm:t>
    </dgm:pt>
    <dgm:pt modelId="{1CCC4B32-7E9E-480A-BCA9-A04F98F0A46F}" type="parTrans" cxnId="{8E04050B-E271-4D05-A5B3-0301CAC12C65}">
      <dgm:prSet/>
      <dgm:spPr/>
      <dgm:t>
        <a:bodyPr/>
        <a:lstStyle/>
        <a:p>
          <a:endParaRPr lang="es-ES"/>
        </a:p>
      </dgm:t>
    </dgm:pt>
    <dgm:pt modelId="{BC9BE8E2-556A-42FE-8077-14688412FB2F}" type="sibTrans" cxnId="{8E04050B-E271-4D05-A5B3-0301CAC12C65}">
      <dgm:prSet/>
      <dgm:spPr/>
      <dgm:t>
        <a:bodyPr/>
        <a:lstStyle/>
        <a:p>
          <a:endParaRPr lang="es-ES"/>
        </a:p>
      </dgm:t>
    </dgm:pt>
    <dgm:pt modelId="{2A5DC4E2-E1EF-4D22-827B-B827D4331EE2}" type="pres">
      <dgm:prSet presAssocID="{0A02A035-E576-47D4-B536-C86ACB9BF2D5}" presName="diagram" presStyleCnt="0">
        <dgm:presLayoutVars>
          <dgm:dir/>
          <dgm:animLvl val="lvl"/>
          <dgm:resizeHandles val="exact"/>
        </dgm:presLayoutVars>
      </dgm:prSet>
      <dgm:spPr/>
    </dgm:pt>
    <dgm:pt modelId="{B96E5343-BEE0-4A17-9699-7A50071A2B16}" type="pres">
      <dgm:prSet presAssocID="{A6262100-77EE-49C8-9C50-9A95BCE6462B}" presName="compNode" presStyleCnt="0"/>
      <dgm:spPr/>
    </dgm:pt>
    <dgm:pt modelId="{4B7E1D53-DC7E-445C-9D20-A2232CB59040}" type="pres">
      <dgm:prSet presAssocID="{A6262100-77EE-49C8-9C50-9A95BCE6462B}" presName="childRect" presStyleLbl="bgAcc1" presStyleIdx="0" presStyleCnt="2">
        <dgm:presLayoutVars>
          <dgm:bulletEnabled val="1"/>
        </dgm:presLayoutVars>
      </dgm:prSet>
      <dgm:spPr/>
    </dgm:pt>
    <dgm:pt modelId="{3A85896E-2C75-4E10-806F-3BBABBEF9122}" type="pres">
      <dgm:prSet presAssocID="{A6262100-77EE-49C8-9C50-9A95BCE6462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2545FAA-45D0-4497-9BAE-40AAB5E11AB4}" type="pres">
      <dgm:prSet presAssocID="{A6262100-77EE-49C8-9C50-9A95BCE6462B}" presName="parentRect" presStyleLbl="alignNode1" presStyleIdx="0" presStyleCnt="2"/>
      <dgm:spPr/>
    </dgm:pt>
    <dgm:pt modelId="{E93BAEB7-BEBC-49DA-B70E-A1FA33B19109}" type="pres">
      <dgm:prSet presAssocID="{A6262100-77EE-49C8-9C50-9A95BCE6462B}" presName="adorn" presStyleLbl="fgAccFollowNode1" presStyleIdx="0" presStyleCnt="2"/>
      <dgm:spPr>
        <a:blipFill>
          <a:blip xmlns:r="http://schemas.openxmlformats.org/officeDocument/2006/relationships" r:embed="rId1"/>
          <a:srcRect/>
          <a:stretch>
            <a:fillRect l="-15000" r="-15000"/>
          </a:stretch>
        </a:blipFill>
      </dgm:spPr>
    </dgm:pt>
    <dgm:pt modelId="{554544A5-0FFE-454C-A16B-32FC32589AFD}" type="pres">
      <dgm:prSet presAssocID="{55A2C691-D605-4AFA-9E68-C5C875FDF33F}" presName="sibTrans" presStyleLbl="sibTrans2D1" presStyleIdx="0" presStyleCnt="0"/>
      <dgm:spPr/>
    </dgm:pt>
    <dgm:pt modelId="{9C22097B-1661-41D7-9F6D-04E79E9ABDD6}" type="pres">
      <dgm:prSet presAssocID="{B129234E-3B72-42BA-A032-BFAB5BD7A158}" presName="compNode" presStyleCnt="0"/>
      <dgm:spPr/>
    </dgm:pt>
    <dgm:pt modelId="{C0DC3C4E-C3E0-455D-82CA-138162234710}" type="pres">
      <dgm:prSet presAssocID="{B129234E-3B72-42BA-A032-BFAB5BD7A158}" presName="childRect" presStyleLbl="bgAcc1" presStyleIdx="1" presStyleCnt="2" custScaleX="101751" custScaleY="114723" custLinFactNeighborX="3144" custLinFactNeighborY="-3024">
        <dgm:presLayoutVars>
          <dgm:bulletEnabled val="1"/>
        </dgm:presLayoutVars>
      </dgm:prSet>
      <dgm:spPr/>
    </dgm:pt>
    <dgm:pt modelId="{AD57D072-FD49-4D74-ABF7-0602093ECBD7}" type="pres">
      <dgm:prSet presAssocID="{B129234E-3B72-42BA-A032-BFAB5BD7A158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7250181-447F-4A02-88B4-58D1FBD97142}" type="pres">
      <dgm:prSet presAssocID="{B129234E-3B72-42BA-A032-BFAB5BD7A158}" presName="parentRect" presStyleLbl="alignNode1" presStyleIdx="1" presStyleCnt="2" custLinFactNeighborX="2269" custLinFactNeighborY="8193"/>
      <dgm:spPr/>
    </dgm:pt>
    <dgm:pt modelId="{86A8E487-ED1A-43BB-9E62-3AEEEAA48BDA}" type="pres">
      <dgm:prSet presAssocID="{B129234E-3B72-42BA-A032-BFAB5BD7A158}" presName="adorn" presStyleLbl="fgAccFollowNode1" presStyleIdx="1" presStyleCnt="2"/>
      <dgm:spPr>
        <a:blipFill>
          <a:blip xmlns:r="http://schemas.openxmlformats.org/officeDocument/2006/relationships" r:embed="rId2"/>
          <a:srcRect/>
          <a:stretch>
            <a:fillRect/>
          </a:stretch>
        </a:blipFill>
      </dgm:spPr>
    </dgm:pt>
  </dgm:ptLst>
  <dgm:cxnLst>
    <dgm:cxn modelId="{9C27E401-73D1-4A5B-A885-FCCCE1DABF60}" srcId="{A6262100-77EE-49C8-9C50-9A95BCE6462B}" destId="{2A71D2C1-952B-4E1A-B963-89576169BD31}" srcOrd="0" destOrd="0" parTransId="{F5B62441-65A9-4275-92B9-A52BCA1B86F9}" sibTransId="{E0BD8E41-AC08-40D5-9B2E-73524080EA85}"/>
    <dgm:cxn modelId="{53D1F305-ACA2-453C-8537-88ADAE56C018}" type="presOf" srcId="{B129234E-3B72-42BA-A032-BFAB5BD7A158}" destId="{AD57D072-FD49-4D74-ABF7-0602093ECBD7}" srcOrd="0" destOrd="0" presId="urn:microsoft.com/office/officeart/2005/8/layout/bList2"/>
    <dgm:cxn modelId="{18777206-6A3F-4EBB-917A-A3450054470D}" srcId="{B129234E-3B72-42BA-A032-BFAB5BD7A158}" destId="{20367FD4-D0A0-4244-AE07-93935FE7BFE0}" srcOrd="2" destOrd="0" parTransId="{EECF0E74-FE85-46AC-8141-F0BDEC283265}" sibTransId="{D21DBD2C-D232-4E6C-AA0E-EED94C928BA6}"/>
    <dgm:cxn modelId="{E1A2AF09-125F-48CB-B340-8406AC355FEC}" srcId="{0A02A035-E576-47D4-B536-C86ACB9BF2D5}" destId="{A6262100-77EE-49C8-9C50-9A95BCE6462B}" srcOrd="0" destOrd="0" parTransId="{460F3073-C079-4071-9A41-FE23D8320F0B}" sibTransId="{55A2C691-D605-4AFA-9E68-C5C875FDF33F}"/>
    <dgm:cxn modelId="{8E04050B-E271-4D05-A5B3-0301CAC12C65}" srcId="{B129234E-3B72-42BA-A032-BFAB5BD7A158}" destId="{4318424C-51FC-41EB-BA64-8C0E4D18C03C}" srcOrd="6" destOrd="0" parTransId="{1CCC4B32-7E9E-480A-BCA9-A04F98F0A46F}" sibTransId="{BC9BE8E2-556A-42FE-8077-14688412FB2F}"/>
    <dgm:cxn modelId="{C083BD11-1F18-42FD-A98F-5BD88A1A33CF}" srcId="{A6262100-77EE-49C8-9C50-9A95BCE6462B}" destId="{E2470BFF-0FBE-4CED-8CF9-149345877AC2}" srcOrd="1" destOrd="0" parTransId="{B84C7F8F-843D-48FC-B74F-D0CBD383EF29}" sibTransId="{4224835A-2AF0-4BDA-8A5F-FA11A02EB7B8}"/>
    <dgm:cxn modelId="{5C8C4519-FC19-432A-99F8-5598C2226955}" srcId="{B129234E-3B72-42BA-A032-BFAB5BD7A158}" destId="{4F817767-AA1E-4D2D-B737-0C2E892C3494}" srcOrd="4" destOrd="0" parTransId="{A0E3E9E2-D26B-428A-B833-A2E0761CA6B1}" sibTransId="{AE877BCA-B2E2-44D2-934A-D09F147E8010}"/>
    <dgm:cxn modelId="{FB796A21-8BFE-4D7A-8423-D2FB5079C9A2}" srcId="{A6262100-77EE-49C8-9C50-9A95BCE6462B}" destId="{58312FD6-C114-40FC-BC62-7B1ABCBFAA49}" srcOrd="2" destOrd="0" parTransId="{FCBB6274-3948-4CB5-B87C-620766FDE3CD}" sibTransId="{7D9F609B-133A-4470-ABD8-6498CF828468}"/>
    <dgm:cxn modelId="{BF395727-912B-45F7-A52C-6D589B24B8A4}" type="presOf" srcId="{55A2C691-D605-4AFA-9E68-C5C875FDF33F}" destId="{554544A5-0FFE-454C-A16B-32FC32589AFD}" srcOrd="0" destOrd="0" presId="urn:microsoft.com/office/officeart/2005/8/layout/bList2"/>
    <dgm:cxn modelId="{930F332A-A480-48DC-872C-C306E7B64B54}" type="presOf" srcId="{20367FD4-D0A0-4244-AE07-93935FE7BFE0}" destId="{C0DC3C4E-C3E0-455D-82CA-138162234710}" srcOrd="0" destOrd="2" presId="urn:microsoft.com/office/officeart/2005/8/layout/bList2"/>
    <dgm:cxn modelId="{602FBD34-4AAA-479E-92A4-BCCE34807365}" type="presOf" srcId="{F25F85B7-81C6-429F-BA1B-460770DC4FB8}" destId="{C0DC3C4E-C3E0-455D-82CA-138162234710}" srcOrd="0" destOrd="1" presId="urn:microsoft.com/office/officeart/2005/8/layout/bList2"/>
    <dgm:cxn modelId="{A51A285B-A886-4EA5-854C-A975BDB39F4A}" srcId="{A6262100-77EE-49C8-9C50-9A95BCE6462B}" destId="{9B7FBB1C-E837-40C9-A157-060B97B3B6DB}" srcOrd="5" destOrd="0" parTransId="{05E0CB25-6040-4215-A73A-3D78B754849A}" sibTransId="{5F1B5444-AE16-4F02-AEF1-E55DEDEA5388}"/>
    <dgm:cxn modelId="{07F8B45B-D4EE-4271-9938-CA407C2E6C92}" srcId="{A6262100-77EE-49C8-9C50-9A95BCE6462B}" destId="{973A0180-BCB0-43EE-B035-DC8FAD8BBB3F}" srcOrd="4" destOrd="0" parTransId="{E25764FC-A9CA-45A0-80BE-683136B68EA2}" sibTransId="{D9000222-E817-41EB-AF6A-933264574E51}"/>
    <dgm:cxn modelId="{003BE95D-26DD-42C1-B877-F8A5B324D931}" srcId="{A6262100-77EE-49C8-9C50-9A95BCE6462B}" destId="{A3DAD1B5-42DF-4616-9E1E-2D1686559230}" srcOrd="3" destOrd="0" parTransId="{07CBE009-EDE9-4F42-9C46-0DD7CAEE67D4}" sibTransId="{30EA24B0-3931-4149-8A94-27E9E04A186E}"/>
    <dgm:cxn modelId="{E9CB3766-D8A9-4F9A-80D3-B96166A3F41F}" type="presOf" srcId="{4318424C-51FC-41EB-BA64-8C0E4D18C03C}" destId="{C0DC3C4E-C3E0-455D-82CA-138162234710}" srcOrd="0" destOrd="6" presId="urn:microsoft.com/office/officeart/2005/8/layout/bList2"/>
    <dgm:cxn modelId="{AB261B68-5B05-48D3-A85D-1773DC2E3291}" type="presOf" srcId="{B129234E-3B72-42BA-A032-BFAB5BD7A158}" destId="{B7250181-447F-4A02-88B4-58D1FBD97142}" srcOrd="1" destOrd="0" presId="urn:microsoft.com/office/officeart/2005/8/layout/bList2"/>
    <dgm:cxn modelId="{0D034F68-C3EA-4E53-B0D1-1309C7722906}" srcId="{0A02A035-E576-47D4-B536-C86ACB9BF2D5}" destId="{B129234E-3B72-42BA-A032-BFAB5BD7A158}" srcOrd="1" destOrd="0" parTransId="{28A9D283-6FF5-43D9-9D1D-11BDCBB3FE5F}" sibTransId="{8321C15B-BCD6-4B88-8FF6-5B21566B1B71}"/>
    <dgm:cxn modelId="{C4C9A76E-9CAD-411A-AA9E-388EA206D796}" srcId="{B129234E-3B72-42BA-A032-BFAB5BD7A158}" destId="{9362E980-0820-49D2-9D2B-10EE918430CA}" srcOrd="3" destOrd="0" parTransId="{9952CC72-41BE-4692-A8D2-76214A693213}" sibTransId="{F845885B-3D72-463F-AF9C-3C2F1C6B8142}"/>
    <dgm:cxn modelId="{38AE0771-FA27-4A65-9844-742875CE9E93}" type="presOf" srcId="{71ED900F-23C4-45C2-B5D2-807D9B2A5623}" destId="{C0DC3C4E-C3E0-455D-82CA-138162234710}" srcOrd="0" destOrd="5" presId="urn:microsoft.com/office/officeart/2005/8/layout/bList2"/>
    <dgm:cxn modelId="{7F3C9877-1108-4A9F-8D6B-C28D0510E2A8}" type="presOf" srcId="{973A0180-BCB0-43EE-B035-DC8FAD8BBB3F}" destId="{4B7E1D53-DC7E-445C-9D20-A2232CB59040}" srcOrd="0" destOrd="4" presId="urn:microsoft.com/office/officeart/2005/8/layout/bList2"/>
    <dgm:cxn modelId="{58601F58-3F50-495C-B449-06DFB4B2DC0E}" type="presOf" srcId="{A6262100-77EE-49C8-9C50-9A95BCE6462B}" destId="{3A85896E-2C75-4E10-806F-3BBABBEF9122}" srcOrd="0" destOrd="0" presId="urn:microsoft.com/office/officeart/2005/8/layout/bList2"/>
    <dgm:cxn modelId="{BB5BE97B-5659-4BDB-8A8B-DD2CE0DAF35B}" type="presOf" srcId="{4F817767-AA1E-4D2D-B737-0C2E892C3494}" destId="{C0DC3C4E-C3E0-455D-82CA-138162234710}" srcOrd="0" destOrd="4" presId="urn:microsoft.com/office/officeart/2005/8/layout/bList2"/>
    <dgm:cxn modelId="{4576A980-9B36-4AD5-931F-0876C4E1D9F4}" type="presOf" srcId="{83F2D2A6-9364-4A0B-8576-45F2ED006177}" destId="{C0DC3C4E-C3E0-455D-82CA-138162234710}" srcOrd="0" destOrd="7" presId="urn:microsoft.com/office/officeart/2005/8/layout/bList2"/>
    <dgm:cxn modelId="{3020238E-1C74-4354-B39F-26902AC60641}" type="presOf" srcId="{0A02A035-E576-47D4-B536-C86ACB9BF2D5}" destId="{2A5DC4E2-E1EF-4D22-827B-B827D4331EE2}" srcOrd="0" destOrd="0" presId="urn:microsoft.com/office/officeart/2005/8/layout/bList2"/>
    <dgm:cxn modelId="{C0DA2093-64C1-475E-8C87-E8D8A2B6A5EA}" type="presOf" srcId="{A3DAD1B5-42DF-4616-9E1E-2D1686559230}" destId="{4B7E1D53-DC7E-445C-9D20-A2232CB59040}" srcOrd="0" destOrd="3" presId="urn:microsoft.com/office/officeart/2005/8/layout/bList2"/>
    <dgm:cxn modelId="{A08B6A96-70A1-4779-97E7-3DCE5F73D0FB}" type="presOf" srcId="{E2470BFF-0FBE-4CED-8CF9-149345877AC2}" destId="{4B7E1D53-DC7E-445C-9D20-A2232CB59040}" srcOrd="0" destOrd="1" presId="urn:microsoft.com/office/officeart/2005/8/layout/bList2"/>
    <dgm:cxn modelId="{641449A4-766C-47A9-9919-70DACCC0EC6F}" type="presOf" srcId="{9362E980-0820-49D2-9D2B-10EE918430CA}" destId="{C0DC3C4E-C3E0-455D-82CA-138162234710}" srcOrd="0" destOrd="3" presId="urn:microsoft.com/office/officeart/2005/8/layout/bList2"/>
    <dgm:cxn modelId="{41F54CA6-812C-4CEA-9B55-5A5174C1D2A9}" type="presOf" srcId="{A6262100-77EE-49C8-9C50-9A95BCE6462B}" destId="{B2545FAA-45D0-4497-9BAE-40AAB5E11AB4}" srcOrd="1" destOrd="0" presId="urn:microsoft.com/office/officeart/2005/8/layout/bList2"/>
    <dgm:cxn modelId="{9A48C0A8-58BF-4094-B599-65718B638289}" type="presOf" srcId="{58312FD6-C114-40FC-BC62-7B1ABCBFAA49}" destId="{4B7E1D53-DC7E-445C-9D20-A2232CB59040}" srcOrd="0" destOrd="2" presId="urn:microsoft.com/office/officeart/2005/8/layout/bList2"/>
    <dgm:cxn modelId="{4BD6B4B5-0B9D-4B33-9FFE-45AEEF56A05B}" type="presOf" srcId="{9B7FBB1C-E837-40C9-A157-060B97B3B6DB}" destId="{4B7E1D53-DC7E-445C-9D20-A2232CB59040}" srcOrd="0" destOrd="5" presId="urn:microsoft.com/office/officeart/2005/8/layout/bList2"/>
    <dgm:cxn modelId="{D20345B8-0993-4AD8-91DE-BC57C74BD161}" srcId="{B129234E-3B72-42BA-A032-BFAB5BD7A158}" destId="{71ED900F-23C4-45C2-B5D2-807D9B2A5623}" srcOrd="5" destOrd="0" parTransId="{05F74A61-8665-46B8-968B-0F0D99FB15B9}" sibTransId="{EF4DF780-86D3-4891-AF53-9071233D5EFA}"/>
    <dgm:cxn modelId="{49F6F7BB-3827-451C-AD32-C7AB7E1D20F7}" type="presOf" srcId="{2A71D2C1-952B-4E1A-B963-89576169BD31}" destId="{4B7E1D53-DC7E-445C-9D20-A2232CB59040}" srcOrd="0" destOrd="0" presId="urn:microsoft.com/office/officeart/2005/8/layout/bList2"/>
    <dgm:cxn modelId="{59EE36D6-501F-41FC-B7CD-3770C99FFB14}" type="presOf" srcId="{F1160D7C-F862-4E31-817A-A05F007BBC2B}" destId="{C0DC3C4E-C3E0-455D-82CA-138162234710}" srcOrd="0" destOrd="0" presId="urn:microsoft.com/office/officeart/2005/8/layout/bList2"/>
    <dgm:cxn modelId="{790937D9-B87D-4870-93FA-E5D6EB0C72E4}" srcId="{B129234E-3B72-42BA-A032-BFAB5BD7A158}" destId="{F1160D7C-F862-4E31-817A-A05F007BBC2B}" srcOrd="0" destOrd="0" parTransId="{D65B5938-6A45-453F-B8FE-4AD9CB335AD0}" sibTransId="{CC48AE4B-BAFF-42E3-AAB9-B544053B100B}"/>
    <dgm:cxn modelId="{B9FFD7E4-0035-48FF-9591-816B596E25A6}" srcId="{B129234E-3B72-42BA-A032-BFAB5BD7A158}" destId="{83F2D2A6-9364-4A0B-8576-45F2ED006177}" srcOrd="7" destOrd="0" parTransId="{B26F2A05-40BA-474A-90E5-9B46D2230C24}" sibTransId="{FC007B88-9633-4D3C-919A-EF1D2DF69403}"/>
    <dgm:cxn modelId="{BC0D24FF-E39C-4F3D-A568-F5AC1D944398}" srcId="{B129234E-3B72-42BA-A032-BFAB5BD7A158}" destId="{F25F85B7-81C6-429F-BA1B-460770DC4FB8}" srcOrd="1" destOrd="0" parTransId="{25BDC525-D7EF-4D11-9C72-517154716BCB}" sibTransId="{56064125-45CD-4DFF-8BE8-9E98DA94CFB2}"/>
    <dgm:cxn modelId="{08CB03E4-D02C-4986-A1FD-48203FA7DF6A}" type="presParOf" srcId="{2A5DC4E2-E1EF-4D22-827B-B827D4331EE2}" destId="{B96E5343-BEE0-4A17-9699-7A50071A2B16}" srcOrd="0" destOrd="0" presId="urn:microsoft.com/office/officeart/2005/8/layout/bList2"/>
    <dgm:cxn modelId="{C9BDA355-1DC4-4D20-A92A-63ADE4348E04}" type="presParOf" srcId="{B96E5343-BEE0-4A17-9699-7A50071A2B16}" destId="{4B7E1D53-DC7E-445C-9D20-A2232CB59040}" srcOrd="0" destOrd="0" presId="urn:microsoft.com/office/officeart/2005/8/layout/bList2"/>
    <dgm:cxn modelId="{AD72A9A0-7FBD-4AE5-B9F9-656D4F3AFB12}" type="presParOf" srcId="{B96E5343-BEE0-4A17-9699-7A50071A2B16}" destId="{3A85896E-2C75-4E10-806F-3BBABBEF9122}" srcOrd="1" destOrd="0" presId="urn:microsoft.com/office/officeart/2005/8/layout/bList2"/>
    <dgm:cxn modelId="{FF634D0D-4BE5-4BF5-A375-4AC4E39752DD}" type="presParOf" srcId="{B96E5343-BEE0-4A17-9699-7A50071A2B16}" destId="{B2545FAA-45D0-4497-9BAE-40AAB5E11AB4}" srcOrd="2" destOrd="0" presId="urn:microsoft.com/office/officeart/2005/8/layout/bList2"/>
    <dgm:cxn modelId="{3D3DE45C-9317-4B11-B307-CC46B670F5CA}" type="presParOf" srcId="{B96E5343-BEE0-4A17-9699-7A50071A2B16}" destId="{E93BAEB7-BEBC-49DA-B70E-A1FA33B19109}" srcOrd="3" destOrd="0" presId="urn:microsoft.com/office/officeart/2005/8/layout/bList2"/>
    <dgm:cxn modelId="{2AD19357-B2D9-4305-9257-106A14159DE9}" type="presParOf" srcId="{2A5DC4E2-E1EF-4D22-827B-B827D4331EE2}" destId="{554544A5-0FFE-454C-A16B-32FC32589AFD}" srcOrd="1" destOrd="0" presId="urn:microsoft.com/office/officeart/2005/8/layout/bList2"/>
    <dgm:cxn modelId="{22C138A4-1229-4426-B822-9B2FBA32E858}" type="presParOf" srcId="{2A5DC4E2-E1EF-4D22-827B-B827D4331EE2}" destId="{9C22097B-1661-41D7-9F6D-04E79E9ABDD6}" srcOrd="2" destOrd="0" presId="urn:microsoft.com/office/officeart/2005/8/layout/bList2"/>
    <dgm:cxn modelId="{DE857FE2-8258-476E-A531-6673E4B61FC0}" type="presParOf" srcId="{9C22097B-1661-41D7-9F6D-04E79E9ABDD6}" destId="{C0DC3C4E-C3E0-455D-82CA-138162234710}" srcOrd="0" destOrd="0" presId="urn:microsoft.com/office/officeart/2005/8/layout/bList2"/>
    <dgm:cxn modelId="{3F63C65A-AFE3-4604-8810-1D7CF54D3221}" type="presParOf" srcId="{9C22097B-1661-41D7-9F6D-04E79E9ABDD6}" destId="{AD57D072-FD49-4D74-ABF7-0602093ECBD7}" srcOrd="1" destOrd="0" presId="urn:microsoft.com/office/officeart/2005/8/layout/bList2"/>
    <dgm:cxn modelId="{528E32AA-9EEB-4DEE-B635-7357D441D89E}" type="presParOf" srcId="{9C22097B-1661-41D7-9F6D-04E79E9ABDD6}" destId="{B7250181-447F-4A02-88B4-58D1FBD97142}" srcOrd="2" destOrd="0" presId="urn:microsoft.com/office/officeart/2005/8/layout/bList2"/>
    <dgm:cxn modelId="{8EE33527-4BCC-46D5-B9D8-9A3DECF68CA1}" type="presParOf" srcId="{9C22097B-1661-41D7-9F6D-04E79E9ABDD6}" destId="{86A8E487-ED1A-43BB-9E62-3AEEEAA48BDA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02A035-E576-47D4-B536-C86ACB9BF2D5}" type="doc">
      <dgm:prSet loTypeId="urn:microsoft.com/office/officeart/2005/8/layout/b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6262100-77EE-49C8-9C50-9A95BCE6462B}">
      <dgm:prSet phldrT="[Texto]" custT="1"/>
      <dgm:spPr/>
      <dgm:t>
        <a:bodyPr/>
        <a:lstStyle/>
        <a:p>
          <a:pPr algn="l"/>
          <a:r>
            <a:rPr lang="es-ES" sz="2200" dirty="0"/>
            <a:t>Características y necesidades de las personas en situación de dependencia</a:t>
          </a:r>
        </a:p>
      </dgm:t>
    </dgm:pt>
    <dgm:pt modelId="{460F3073-C079-4071-9A41-FE23D8320F0B}" type="parTrans" cxnId="{E1A2AF09-125F-48CB-B340-8406AC355FEC}">
      <dgm:prSet/>
      <dgm:spPr/>
      <dgm:t>
        <a:bodyPr/>
        <a:lstStyle/>
        <a:p>
          <a:endParaRPr lang="es-ES"/>
        </a:p>
      </dgm:t>
    </dgm:pt>
    <dgm:pt modelId="{55A2C691-D605-4AFA-9E68-C5C875FDF33F}" type="sibTrans" cxnId="{E1A2AF09-125F-48CB-B340-8406AC355FEC}">
      <dgm:prSet/>
      <dgm:spPr/>
      <dgm:t>
        <a:bodyPr/>
        <a:lstStyle/>
        <a:p>
          <a:endParaRPr lang="es-ES"/>
        </a:p>
      </dgm:t>
    </dgm:pt>
    <dgm:pt modelId="{8CA108DA-82C5-41EE-BAF5-0775E6F98DA2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Clasificar los niveles de dependencia y las ayudas requeridas.</a:t>
          </a:r>
        </a:p>
      </dgm:t>
    </dgm:pt>
    <dgm:pt modelId="{317D082B-7900-454E-95B3-E7F7BAB6C925}" type="parTrans" cxnId="{69578887-E853-45FC-ACE0-7D39A9403923}">
      <dgm:prSet/>
      <dgm:spPr/>
      <dgm:t>
        <a:bodyPr/>
        <a:lstStyle/>
        <a:p>
          <a:endParaRPr lang="es-ES"/>
        </a:p>
      </dgm:t>
    </dgm:pt>
    <dgm:pt modelId="{F97C2802-A474-49A1-A954-F02DC8313658}" type="sibTrans" cxnId="{69578887-E853-45FC-ACE0-7D39A9403923}">
      <dgm:prSet/>
      <dgm:spPr/>
      <dgm:t>
        <a:bodyPr/>
        <a:lstStyle/>
        <a:p>
          <a:endParaRPr lang="es-ES"/>
        </a:p>
      </dgm:t>
    </dgm:pt>
    <dgm:pt modelId="{3555D525-BB08-4518-ACC3-A4C62921F677}">
      <dgm:prSet phldrT="[Texto]" custT="1"/>
      <dgm:spPr/>
      <dgm:t>
        <a:bodyPr/>
        <a:lstStyle/>
        <a:p>
          <a:r>
            <a:rPr lang="es-ES" sz="3400" dirty="0"/>
            <a:t>Atención sanitaria</a:t>
          </a:r>
        </a:p>
      </dgm:t>
    </dgm:pt>
    <dgm:pt modelId="{968EFD4C-5C63-42B5-AA81-409D3D471187}" type="parTrans" cxnId="{E5C714B1-38AB-429E-A3FF-0FC5B49059A7}">
      <dgm:prSet/>
      <dgm:spPr/>
      <dgm:t>
        <a:bodyPr/>
        <a:lstStyle/>
        <a:p>
          <a:endParaRPr lang="es-ES"/>
        </a:p>
      </dgm:t>
    </dgm:pt>
    <dgm:pt modelId="{8B0298C8-B164-4EE9-8B7D-F72538695EE5}" type="sibTrans" cxnId="{E5C714B1-38AB-429E-A3FF-0FC5B49059A7}">
      <dgm:prSet/>
      <dgm:spPr/>
      <dgm:t>
        <a:bodyPr/>
        <a:lstStyle/>
        <a:p>
          <a:endParaRPr lang="es-ES"/>
        </a:p>
      </dgm:t>
    </dgm:pt>
    <dgm:pt modelId="{AEA3BD7B-93FC-417F-8BE2-6F62F9175437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Organizar las actividades de atención sanitaria.</a:t>
          </a:r>
        </a:p>
      </dgm:t>
    </dgm:pt>
    <dgm:pt modelId="{DA2A309D-6894-47B6-8AB7-2EAA3F03B0BD}" type="parTrans" cxnId="{1356F1EF-2A75-4F61-ABC9-7141AB8C0854}">
      <dgm:prSet/>
      <dgm:spPr/>
      <dgm:t>
        <a:bodyPr/>
        <a:lstStyle/>
        <a:p>
          <a:endParaRPr lang="es-ES"/>
        </a:p>
      </dgm:t>
    </dgm:pt>
    <dgm:pt modelId="{80431302-EC20-4F50-B3C8-3F79E284A276}" type="sibTrans" cxnId="{1356F1EF-2A75-4F61-ABC9-7141AB8C0854}">
      <dgm:prSet/>
      <dgm:spPr/>
      <dgm:t>
        <a:bodyPr/>
        <a:lstStyle/>
        <a:p>
          <a:endParaRPr lang="es-ES"/>
        </a:p>
      </dgm:t>
    </dgm:pt>
    <dgm:pt modelId="{2D3D7393-8869-4423-9AB3-5832E7F5DABB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Reconocer las características de las personas con discapacidad.</a:t>
          </a:r>
        </a:p>
      </dgm:t>
    </dgm:pt>
    <dgm:pt modelId="{EFB90E74-1C87-4E42-960E-C8857C8DD361}" type="parTrans" cxnId="{AE5BACBD-9783-4C84-9D25-9CCC43C965FA}">
      <dgm:prSet/>
      <dgm:spPr/>
      <dgm:t>
        <a:bodyPr/>
        <a:lstStyle/>
        <a:p>
          <a:endParaRPr lang="es-ES"/>
        </a:p>
      </dgm:t>
    </dgm:pt>
    <dgm:pt modelId="{33040CFC-6FBE-468C-9D61-656B4DCEFBF3}" type="sibTrans" cxnId="{AE5BACBD-9783-4C84-9D25-9CCC43C965FA}">
      <dgm:prSet/>
      <dgm:spPr/>
      <dgm:t>
        <a:bodyPr/>
        <a:lstStyle/>
        <a:p>
          <a:endParaRPr lang="es-ES"/>
        </a:p>
      </dgm:t>
    </dgm:pt>
    <dgm:pt modelId="{67BF4400-1E27-4C7F-8289-BAFA620B15F7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Describir las enfermedades generadoras de dependencia.</a:t>
          </a:r>
        </a:p>
      </dgm:t>
    </dgm:pt>
    <dgm:pt modelId="{5EB66AE5-0DAC-4D5B-9FB1-B478D256AB58}" type="parTrans" cxnId="{EDEADC3E-7DFF-4CD7-ABD3-4E179A3DD37D}">
      <dgm:prSet/>
      <dgm:spPr/>
      <dgm:t>
        <a:bodyPr/>
        <a:lstStyle/>
        <a:p>
          <a:endParaRPr lang="es-ES"/>
        </a:p>
      </dgm:t>
    </dgm:pt>
    <dgm:pt modelId="{E5962BC1-A934-462A-8C00-FEA372B80301}" type="sibTrans" cxnId="{EDEADC3E-7DFF-4CD7-ABD3-4E179A3DD37D}">
      <dgm:prSet/>
      <dgm:spPr/>
      <dgm:t>
        <a:bodyPr/>
        <a:lstStyle/>
        <a:p>
          <a:endParaRPr lang="es-ES"/>
        </a:p>
      </dgm:t>
    </dgm:pt>
    <dgm:pt modelId="{514C4769-C6B6-43CA-96D2-8A97F0DAC06C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Caracterizar el concepto de autonomía personal</a:t>
          </a:r>
        </a:p>
      </dgm:t>
    </dgm:pt>
    <dgm:pt modelId="{99674872-0B0B-4413-BC1F-DB6DA32CABF1}" type="parTrans" cxnId="{45B89C38-7E97-447F-9AD8-D255D420DEC2}">
      <dgm:prSet/>
      <dgm:spPr/>
      <dgm:t>
        <a:bodyPr/>
        <a:lstStyle/>
        <a:p>
          <a:endParaRPr lang="es-ES"/>
        </a:p>
      </dgm:t>
    </dgm:pt>
    <dgm:pt modelId="{45CBED60-247D-49B3-BE23-3BE86F373042}" type="sibTrans" cxnId="{45B89C38-7E97-447F-9AD8-D255D420DEC2}">
      <dgm:prSet/>
      <dgm:spPr/>
      <dgm:t>
        <a:bodyPr/>
        <a:lstStyle/>
        <a:p>
          <a:endParaRPr lang="es-ES"/>
        </a:p>
      </dgm:t>
    </dgm:pt>
    <dgm:pt modelId="{0F9EADC4-A2D2-4852-BB79-C796EA8D8638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Aplicar técnicas de traslado, movilización y deambulación.</a:t>
          </a:r>
        </a:p>
      </dgm:t>
    </dgm:pt>
    <dgm:pt modelId="{02B6A43B-D897-45FA-BD1E-EE01189EA64A}" type="parTrans" cxnId="{2A156D36-CB2E-402D-AB0C-5BB76325EF25}">
      <dgm:prSet/>
      <dgm:spPr/>
      <dgm:t>
        <a:bodyPr/>
        <a:lstStyle/>
        <a:p>
          <a:endParaRPr lang="es-ES"/>
        </a:p>
      </dgm:t>
    </dgm:pt>
    <dgm:pt modelId="{46D0AC48-DCEA-4CD3-B99B-273F705A72C0}" type="sibTrans" cxnId="{2A156D36-CB2E-402D-AB0C-5BB76325EF25}">
      <dgm:prSet/>
      <dgm:spPr/>
      <dgm:t>
        <a:bodyPr/>
        <a:lstStyle/>
        <a:p>
          <a:endParaRPr lang="es-ES"/>
        </a:p>
      </dgm:t>
    </dgm:pt>
    <dgm:pt modelId="{1108AD7D-210F-4C9F-B3EE-AC69E92E32A2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Organizar actividades de alimentación y apoyo a la ingesta.</a:t>
          </a:r>
        </a:p>
      </dgm:t>
    </dgm:pt>
    <dgm:pt modelId="{6CDEA5D5-0F90-400F-A32E-23BCE313C22A}" type="parTrans" cxnId="{2320B275-D00A-420F-8EA5-58BC0D602AC1}">
      <dgm:prSet/>
      <dgm:spPr/>
      <dgm:t>
        <a:bodyPr/>
        <a:lstStyle/>
        <a:p>
          <a:endParaRPr lang="es-ES"/>
        </a:p>
      </dgm:t>
    </dgm:pt>
    <dgm:pt modelId="{21FB52D7-98C0-4867-B56E-03CCF5E512B5}" type="sibTrans" cxnId="{2320B275-D00A-420F-8EA5-58BC0D602AC1}">
      <dgm:prSet/>
      <dgm:spPr/>
      <dgm:t>
        <a:bodyPr/>
        <a:lstStyle/>
        <a:p>
          <a:endParaRPr lang="es-ES"/>
        </a:p>
      </dgm:t>
    </dgm:pt>
    <dgm:pt modelId="{4C915A40-21E2-4001-88B6-EF6268493219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Realizar el seguimiento y control de las actividades de atención sanitaria. </a:t>
          </a:r>
        </a:p>
      </dgm:t>
    </dgm:pt>
    <dgm:pt modelId="{AA83C8E9-0FA8-4A1D-A903-949E766D5432}" type="parTrans" cxnId="{8AF40682-022F-428F-AB38-FBD3B734EF35}">
      <dgm:prSet/>
      <dgm:spPr/>
      <dgm:t>
        <a:bodyPr/>
        <a:lstStyle/>
        <a:p>
          <a:endParaRPr lang="es-ES"/>
        </a:p>
      </dgm:t>
    </dgm:pt>
    <dgm:pt modelId="{118EED8A-A7D7-4B6A-A050-9F94F3471B06}" type="sibTrans" cxnId="{8AF40682-022F-428F-AB38-FBD3B734EF35}">
      <dgm:prSet/>
      <dgm:spPr/>
      <dgm:t>
        <a:bodyPr/>
        <a:lstStyle/>
        <a:p>
          <a:endParaRPr lang="es-ES"/>
        </a:p>
      </dgm:t>
    </dgm:pt>
    <dgm:pt modelId="{2A5DC4E2-E1EF-4D22-827B-B827D4331EE2}" type="pres">
      <dgm:prSet presAssocID="{0A02A035-E576-47D4-B536-C86ACB9BF2D5}" presName="diagram" presStyleCnt="0">
        <dgm:presLayoutVars>
          <dgm:dir/>
          <dgm:animLvl val="lvl"/>
          <dgm:resizeHandles val="exact"/>
        </dgm:presLayoutVars>
      </dgm:prSet>
      <dgm:spPr/>
    </dgm:pt>
    <dgm:pt modelId="{B96E5343-BEE0-4A17-9699-7A50071A2B16}" type="pres">
      <dgm:prSet presAssocID="{A6262100-77EE-49C8-9C50-9A95BCE6462B}" presName="compNode" presStyleCnt="0"/>
      <dgm:spPr/>
    </dgm:pt>
    <dgm:pt modelId="{4B7E1D53-DC7E-445C-9D20-A2232CB59040}" type="pres">
      <dgm:prSet presAssocID="{A6262100-77EE-49C8-9C50-9A95BCE6462B}" presName="childRect" presStyleLbl="bgAcc1" presStyleIdx="0" presStyleCnt="2" custLinFactNeighborX="-93" custLinFactNeighborY="-5448">
        <dgm:presLayoutVars>
          <dgm:bulletEnabled val="1"/>
        </dgm:presLayoutVars>
      </dgm:prSet>
      <dgm:spPr/>
    </dgm:pt>
    <dgm:pt modelId="{3A85896E-2C75-4E10-806F-3BBABBEF9122}" type="pres">
      <dgm:prSet presAssocID="{A6262100-77EE-49C8-9C50-9A95BCE6462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2545FAA-45D0-4497-9BAE-40AAB5E11AB4}" type="pres">
      <dgm:prSet presAssocID="{A6262100-77EE-49C8-9C50-9A95BCE6462B}" presName="parentRect" presStyleLbl="alignNode1" presStyleIdx="0" presStyleCnt="2" custLinFactNeighborX="798" custLinFactNeighborY="-9244"/>
      <dgm:spPr/>
    </dgm:pt>
    <dgm:pt modelId="{E93BAEB7-BEBC-49DA-B70E-A1FA33B19109}" type="pres">
      <dgm:prSet presAssocID="{A6262100-77EE-49C8-9C50-9A95BCE6462B}" presName="adorn" presStyleLbl="fgAccFollowNode1" presStyleIdx="0" presStyleCnt="2"/>
      <dgm:spPr>
        <a:blipFill>
          <a:blip xmlns:r="http://schemas.openxmlformats.org/officeDocument/2006/relationships" r:embed="rId1"/>
          <a:srcRect/>
          <a:stretch>
            <a:fillRect l="-25000" r="-25000"/>
          </a:stretch>
        </a:blipFill>
      </dgm:spPr>
    </dgm:pt>
    <dgm:pt modelId="{13730E0C-A84A-40FE-B3AE-0AE2837389F0}" type="pres">
      <dgm:prSet presAssocID="{55A2C691-D605-4AFA-9E68-C5C875FDF33F}" presName="sibTrans" presStyleLbl="sibTrans2D1" presStyleIdx="0" presStyleCnt="0"/>
      <dgm:spPr/>
    </dgm:pt>
    <dgm:pt modelId="{6301CC0D-6CD4-4DFD-A466-5117D6CA7D8B}" type="pres">
      <dgm:prSet presAssocID="{3555D525-BB08-4518-ACC3-A4C62921F677}" presName="compNode" presStyleCnt="0"/>
      <dgm:spPr/>
    </dgm:pt>
    <dgm:pt modelId="{693D65E0-61CD-4E78-BC3E-4ED9C78FAD89}" type="pres">
      <dgm:prSet presAssocID="{3555D525-BB08-4518-ACC3-A4C62921F677}" presName="childRect" presStyleLbl="bgAcc1" presStyleIdx="1" presStyleCnt="2">
        <dgm:presLayoutVars>
          <dgm:bulletEnabled val="1"/>
        </dgm:presLayoutVars>
      </dgm:prSet>
      <dgm:spPr/>
    </dgm:pt>
    <dgm:pt modelId="{62358FD3-882A-4473-B522-8FD27CD726FA}" type="pres">
      <dgm:prSet presAssocID="{3555D525-BB08-4518-ACC3-A4C62921F677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572277A-D43D-493D-B936-95B5420978BC}" type="pres">
      <dgm:prSet presAssocID="{3555D525-BB08-4518-ACC3-A4C62921F677}" presName="parentRect" presStyleLbl="alignNode1" presStyleIdx="1" presStyleCnt="2"/>
      <dgm:spPr/>
    </dgm:pt>
    <dgm:pt modelId="{1A9A7DD8-BA98-4BDF-B144-530FB4AA27F8}" type="pres">
      <dgm:prSet presAssocID="{3555D525-BB08-4518-ACC3-A4C62921F677}" presName="adorn" presStyleLbl="fgAccFollowNode1" presStyleIdx="1" presStyleCnt="2"/>
      <dgm:spPr>
        <a:blipFill>
          <a:blip xmlns:r="http://schemas.openxmlformats.org/officeDocument/2006/relationships" r:embed="rId2"/>
          <a:srcRect/>
          <a:stretch>
            <a:fillRect l="-12000" r="-12000"/>
          </a:stretch>
        </a:blipFill>
      </dgm:spPr>
    </dgm:pt>
  </dgm:ptLst>
  <dgm:cxnLst>
    <dgm:cxn modelId="{E1A2AF09-125F-48CB-B340-8406AC355FEC}" srcId="{0A02A035-E576-47D4-B536-C86ACB9BF2D5}" destId="{A6262100-77EE-49C8-9C50-9A95BCE6462B}" srcOrd="0" destOrd="0" parTransId="{460F3073-C079-4071-9A41-FE23D8320F0B}" sibTransId="{55A2C691-D605-4AFA-9E68-C5C875FDF33F}"/>
    <dgm:cxn modelId="{AD5C830E-1BB1-45D6-839B-31ED6DA7243C}" type="presOf" srcId="{AEA3BD7B-93FC-417F-8BE2-6F62F9175437}" destId="{693D65E0-61CD-4E78-BC3E-4ED9C78FAD89}" srcOrd="0" destOrd="0" presId="urn:microsoft.com/office/officeart/2005/8/layout/bList2"/>
    <dgm:cxn modelId="{7E647B18-1510-4A7F-9FCB-68DA2ED5755A}" type="presOf" srcId="{3555D525-BB08-4518-ACC3-A4C62921F677}" destId="{62358FD3-882A-4473-B522-8FD27CD726FA}" srcOrd="0" destOrd="0" presId="urn:microsoft.com/office/officeart/2005/8/layout/bList2"/>
    <dgm:cxn modelId="{D267981A-EF30-495D-8FEC-AF58BC790586}" type="presOf" srcId="{67BF4400-1E27-4C7F-8289-BAFA620B15F7}" destId="{4B7E1D53-DC7E-445C-9D20-A2232CB59040}" srcOrd="0" destOrd="2" presId="urn:microsoft.com/office/officeart/2005/8/layout/bList2"/>
    <dgm:cxn modelId="{6FE66E22-7886-4DEC-ADDF-D6C66227460A}" type="presOf" srcId="{4C915A40-21E2-4001-88B6-EF6268493219}" destId="{693D65E0-61CD-4E78-BC3E-4ED9C78FAD89}" srcOrd="0" destOrd="3" presId="urn:microsoft.com/office/officeart/2005/8/layout/bList2"/>
    <dgm:cxn modelId="{2A156D36-CB2E-402D-AB0C-5BB76325EF25}" srcId="{3555D525-BB08-4518-ACC3-A4C62921F677}" destId="{0F9EADC4-A2D2-4852-BB79-C796EA8D8638}" srcOrd="1" destOrd="0" parTransId="{02B6A43B-D897-45FA-BD1E-EE01189EA64A}" sibTransId="{46D0AC48-DCEA-4CD3-B99B-273F705A72C0}"/>
    <dgm:cxn modelId="{45B89C38-7E97-447F-9AD8-D255D420DEC2}" srcId="{A6262100-77EE-49C8-9C50-9A95BCE6462B}" destId="{514C4769-C6B6-43CA-96D2-8A97F0DAC06C}" srcOrd="3" destOrd="0" parTransId="{99674872-0B0B-4413-BC1F-DB6DA32CABF1}" sibTransId="{45CBED60-247D-49B3-BE23-3BE86F373042}"/>
    <dgm:cxn modelId="{E008263C-353A-40FF-B977-B826F3F10151}" type="presOf" srcId="{0A02A035-E576-47D4-B536-C86ACB9BF2D5}" destId="{2A5DC4E2-E1EF-4D22-827B-B827D4331EE2}" srcOrd="0" destOrd="0" presId="urn:microsoft.com/office/officeart/2005/8/layout/bList2"/>
    <dgm:cxn modelId="{EDEADC3E-7DFF-4CD7-ABD3-4E179A3DD37D}" srcId="{A6262100-77EE-49C8-9C50-9A95BCE6462B}" destId="{67BF4400-1E27-4C7F-8289-BAFA620B15F7}" srcOrd="2" destOrd="0" parTransId="{5EB66AE5-0DAC-4D5B-9FB1-B478D256AB58}" sibTransId="{E5962BC1-A934-462A-8C00-FEA372B80301}"/>
    <dgm:cxn modelId="{DFA2AD65-315D-4B87-8A46-2C316E66DAFE}" type="presOf" srcId="{3555D525-BB08-4518-ACC3-A4C62921F677}" destId="{2572277A-D43D-493D-B936-95B5420978BC}" srcOrd="1" destOrd="0" presId="urn:microsoft.com/office/officeart/2005/8/layout/bList2"/>
    <dgm:cxn modelId="{229D0954-E679-4457-AFF7-4266FC927B81}" type="presOf" srcId="{0F9EADC4-A2D2-4852-BB79-C796EA8D8638}" destId="{693D65E0-61CD-4E78-BC3E-4ED9C78FAD89}" srcOrd="0" destOrd="1" presId="urn:microsoft.com/office/officeart/2005/8/layout/bList2"/>
    <dgm:cxn modelId="{F3E9F474-0C90-4C7C-B16F-F43F102AE04E}" type="presOf" srcId="{A6262100-77EE-49C8-9C50-9A95BCE6462B}" destId="{B2545FAA-45D0-4497-9BAE-40AAB5E11AB4}" srcOrd="1" destOrd="0" presId="urn:microsoft.com/office/officeart/2005/8/layout/bList2"/>
    <dgm:cxn modelId="{2320B275-D00A-420F-8EA5-58BC0D602AC1}" srcId="{3555D525-BB08-4518-ACC3-A4C62921F677}" destId="{1108AD7D-210F-4C9F-B3EE-AC69E92E32A2}" srcOrd="2" destOrd="0" parTransId="{6CDEA5D5-0F90-400F-A32E-23BCE313C22A}" sibTransId="{21FB52D7-98C0-4867-B56E-03CCF5E512B5}"/>
    <dgm:cxn modelId="{D5E69576-2F8E-4D24-A856-8CFA86AC278C}" type="presOf" srcId="{8CA108DA-82C5-41EE-BAF5-0775E6F98DA2}" destId="{4B7E1D53-DC7E-445C-9D20-A2232CB59040}" srcOrd="0" destOrd="0" presId="urn:microsoft.com/office/officeart/2005/8/layout/bList2"/>
    <dgm:cxn modelId="{8AF40682-022F-428F-AB38-FBD3B734EF35}" srcId="{3555D525-BB08-4518-ACC3-A4C62921F677}" destId="{4C915A40-21E2-4001-88B6-EF6268493219}" srcOrd="3" destOrd="0" parTransId="{AA83C8E9-0FA8-4A1D-A903-949E766D5432}" sibTransId="{118EED8A-A7D7-4B6A-A050-9F94F3471B06}"/>
    <dgm:cxn modelId="{69578887-E853-45FC-ACE0-7D39A9403923}" srcId="{A6262100-77EE-49C8-9C50-9A95BCE6462B}" destId="{8CA108DA-82C5-41EE-BAF5-0775E6F98DA2}" srcOrd="0" destOrd="0" parTransId="{317D082B-7900-454E-95B3-E7F7BAB6C925}" sibTransId="{F97C2802-A474-49A1-A954-F02DC8313658}"/>
    <dgm:cxn modelId="{28391A8D-8EBF-4093-B6DA-CFD31410860B}" type="presOf" srcId="{A6262100-77EE-49C8-9C50-9A95BCE6462B}" destId="{3A85896E-2C75-4E10-806F-3BBABBEF9122}" srcOrd="0" destOrd="0" presId="urn:microsoft.com/office/officeart/2005/8/layout/bList2"/>
    <dgm:cxn modelId="{E5C714B1-38AB-429E-A3FF-0FC5B49059A7}" srcId="{0A02A035-E576-47D4-B536-C86ACB9BF2D5}" destId="{3555D525-BB08-4518-ACC3-A4C62921F677}" srcOrd="1" destOrd="0" parTransId="{968EFD4C-5C63-42B5-AA81-409D3D471187}" sibTransId="{8B0298C8-B164-4EE9-8B7D-F72538695EE5}"/>
    <dgm:cxn modelId="{AE5BACBD-9783-4C84-9D25-9CCC43C965FA}" srcId="{A6262100-77EE-49C8-9C50-9A95BCE6462B}" destId="{2D3D7393-8869-4423-9AB3-5832E7F5DABB}" srcOrd="1" destOrd="0" parTransId="{EFB90E74-1C87-4E42-960E-C8857C8DD361}" sibTransId="{33040CFC-6FBE-468C-9D61-656B4DCEFBF3}"/>
    <dgm:cxn modelId="{FB1941DA-A5A6-4D62-875C-74C569943C8B}" type="presOf" srcId="{2D3D7393-8869-4423-9AB3-5832E7F5DABB}" destId="{4B7E1D53-DC7E-445C-9D20-A2232CB59040}" srcOrd="0" destOrd="1" presId="urn:microsoft.com/office/officeart/2005/8/layout/bList2"/>
    <dgm:cxn modelId="{1F2C6ADB-DAFA-4CF7-BD09-C4945AD00094}" type="presOf" srcId="{1108AD7D-210F-4C9F-B3EE-AC69E92E32A2}" destId="{693D65E0-61CD-4E78-BC3E-4ED9C78FAD89}" srcOrd="0" destOrd="2" presId="urn:microsoft.com/office/officeart/2005/8/layout/bList2"/>
    <dgm:cxn modelId="{363E3EE7-28F9-4E24-B7AB-0BD07087B731}" type="presOf" srcId="{514C4769-C6B6-43CA-96D2-8A97F0DAC06C}" destId="{4B7E1D53-DC7E-445C-9D20-A2232CB59040}" srcOrd="0" destOrd="3" presId="urn:microsoft.com/office/officeart/2005/8/layout/bList2"/>
    <dgm:cxn modelId="{1356F1EF-2A75-4F61-ABC9-7141AB8C0854}" srcId="{3555D525-BB08-4518-ACC3-A4C62921F677}" destId="{AEA3BD7B-93FC-417F-8BE2-6F62F9175437}" srcOrd="0" destOrd="0" parTransId="{DA2A309D-6894-47B6-8AB7-2EAA3F03B0BD}" sibTransId="{80431302-EC20-4F50-B3C8-3F79E284A276}"/>
    <dgm:cxn modelId="{A38051FD-E87D-4F5E-AABC-864072C024F4}" type="presOf" srcId="{55A2C691-D605-4AFA-9E68-C5C875FDF33F}" destId="{13730E0C-A84A-40FE-B3AE-0AE2837389F0}" srcOrd="0" destOrd="0" presId="urn:microsoft.com/office/officeart/2005/8/layout/bList2"/>
    <dgm:cxn modelId="{D5410D99-C89C-472F-92FE-FEB99F9EA085}" type="presParOf" srcId="{2A5DC4E2-E1EF-4D22-827B-B827D4331EE2}" destId="{B96E5343-BEE0-4A17-9699-7A50071A2B16}" srcOrd="0" destOrd="0" presId="urn:microsoft.com/office/officeart/2005/8/layout/bList2"/>
    <dgm:cxn modelId="{90A50606-2B6B-4290-BD6A-6C4EE24649AA}" type="presParOf" srcId="{B96E5343-BEE0-4A17-9699-7A50071A2B16}" destId="{4B7E1D53-DC7E-445C-9D20-A2232CB59040}" srcOrd="0" destOrd="0" presId="urn:microsoft.com/office/officeart/2005/8/layout/bList2"/>
    <dgm:cxn modelId="{5E50FD07-3504-457E-B6BD-CCD1D76F028E}" type="presParOf" srcId="{B96E5343-BEE0-4A17-9699-7A50071A2B16}" destId="{3A85896E-2C75-4E10-806F-3BBABBEF9122}" srcOrd="1" destOrd="0" presId="urn:microsoft.com/office/officeart/2005/8/layout/bList2"/>
    <dgm:cxn modelId="{F40C0BBA-1315-4447-B8A1-ED57D72980CD}" type="presParOf" srcId="{B96E5343-BEE0-4A17-9699-7A50071A2B16}" destId="{B2545FAA-45D0-4497-9BAE-40AAB5E11AB4}" srcOrd="2" destOrd="0" presId="urn:microsoft.com/office/officeart/2005/8/layout/bList2"/>
    <dgm:cxn modelId="{741BA82D-C38C-4F74-8E02-ED2B574BF4A6}" type="presParOf" srcId="{B96E5343-BEE0-4A17-9699-7A50071A2B16}" destId="{E93BAEB7-BEBC-49DA-B70E-A1FA33B19109}" srcOrd="3" destOrd="0" presId="urn:microsoft.com/office/officeart/2005/8/layout/bList2"/>
    <dgm:cxn modelId="{F64A630E-22A1-4F66-B91F-DDA34D461FB0}" type="presParOf" srcId="{2A5DC4E2-E1EF-4D22-827B-B827D4331EE2}" destId="{13730E0C-A84A-40FE-B3AE-0AE2837389F0}" srcOrd="1" destOrd="0" presId="urn:microsoft.com/office/officeart/2005/8/layout/bList2"/>
    <dgm:cxn modelId="{1B3E9190-AC23-4515-8DD2-E13CFE0D3D29}" type="presParOf" srcId="{2A5DC4E2-E1EF-4D22-827B-B827D4331EE2}" destId="{6301CC0D-6CD4-4DFD-A466-5117D6CA7D8B}" srcOrd="2" destOrd="0" presId="urn:microsoft.com/office/officeart/2005/8/layout/bList2"/>
    <dgm:cxn modelId="{CC8E2160-D13C-4A67-8E6B-5158180A7269}" type="presParOf" srcId="{6301CC0D-6CD4-4DFD-A466-5117D6CA7D8B}" destId="{693D65E0-61CD-4E78-BC3E-4ED9C78FAD89}" srcOrd="0" destOrd="0" presId="urn:microsoft.com/office/officeart/2005/8/layout/bList2"/>
    <dgm:cxn modelId="{FB5A5FB5-3666-4BFA-BE8F-3361639C5FC2}" type="presParOf" srcId="{6301CC0D-6CD4-4DFD-A466-5117D6CA7D8B}" destId="{62358FD3-882A-4473-B522-8FD27CD726FA}" srcOrd="1" destOrd="0" presId="urn:microsoft.com/office/officeart/2005/8/layout/bList2"/>
    <dgm:cxn modelId="{4448ABCF-0ED9-445B-A2DF-B2C9807E812E}" type="presParOf" srcId="{6301CC0D-6CD4-4DFD-A466-5117D6CA7D8B}" destId="{2572277A-D43D-493D-B936-95B5420978BC}" srcOrd="2" destOrd="0" presId="urn:microsoft.com/office/officeart/2005/8/layout/bList2"/>
    <dgm:cxn modelId="{EA186A33-B2F4-4D44-BC43-4BEF05F72C97}" type="presParOf" srcId="{6301CC0D-6CD4-4DFD-A466-5117D6CA7D8B}" destId="{1A9A7DD8-BA98-4BDF-B144-530FB4AA27F8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02A035-E576-47D4-B536-C86ACB9BF2D5}" type="doc">
      <dgm:prSet loTypeId="urn:microsoft.com/office/officeart/2005/8/layout/b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6262100-77EE-49C8-9C50-9A95BCE6462B}">
      <dgm:prSet phldrT="[Texto]" custT="1"/>
      <dgm:spPr/>
      <dgm:t>
        <a:bodyPr/>
        <a:lstStyle/>
        <a:p>
          <a:pPr algn="l"/>
          <a:r>
            <a:rPr lang="es-ES" sz="3000" dirty="0"/>
            <a:t>Primeros auxilios</a:t>
          </a:r>
        </a:p>
      </dgm:t>
    </dgm:pt>
    <dgm:pt modelId="{460F3073-C079-4071-9A41-FE23D8320F0B}" type="parTrans" cxnId="{E1A2AF09-125F-48CB-B340-8406AC355FEC}">
      <dgm:prSet/>
      <dgm:spPr/>
      <dgm:t>
        <a:bodyPr/>
        <a:lstStyle/>
        <a:p>
          <a:endParaRPr lang="es-ES"/>
        </a:p>
      </dgm:t>
    </dgm:pt>
    <dgm:pt modelId="{55A2C691-D605-4AFA-9E68-C5C875FDF33F}" type="sibTrans" cxnId="{E1A2AF09-125F-48CB-B340-8406AC355FEC}">
      <dgm:prSet/>
      <dgm:spPr/>
      <dgm:t>
        <a:bodyPr/>
        <a:lstStyle/>
        <a:p>
          <a:endParaRPr lang="es-ES"/>
        </a:p>
      </dgm:t>
    </dgm:pt>
    <dgm:pt modelId="{8CA108DA-82C5-41EE-BAF5-0775E6F98DA2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Realizar la valoración inicial de la asistencia en una urgencia.</a:t>
          </a:r>
        </a:p>
      </dgm:t>
    </dgm:pt>
    <dgm:pt modelId="{317D082B-7900-454E-95B3-E7F7BAB6C925}" type="parTrans" cxnId="{69578887-E853-45FC-ACE0-7D39A9403923}">
      <dgm:prSet/>
      <dgm:spPr/>
      <dgm:t>
        <a:bodyPr/>
        <a:lstStyle/>
        <a:p>
          <a:endParaRPr lang="es-ES"/>
        </a:p>
      </dgm:t>
    </dgm:pt>
    <dgm:pt modelId="{F97C2802-A474-49A1-A954-F02DC8313658}" type="sibTrans" cxnId="{69578887-E853-45FC-ACE0-7D39A9403923}">
      <dgm:prSet/>
      <dgm:spPr/>
      <dgm:t>
        <a:bodyPr/>
        <a:lstStyle/>
        <a:p>
          <a:endParaRPr lang="es-ES"/>
        </a:p>
      </dgm:t>
    </dgm:pt>
    <dgm:pt modelId="{3555D525-BB08-4518-ACC3-A4C62921F677}">
      <dgm:prSet phldrT="[Texto]" custT="1"/>
      <dgm:spPr/>
      <dgm:t>
        <a:bodyPr/>
        <a:lstStyle/>
        <a:p>
          <a:r>
            <a:rPr lang="es-ES" sz="3200" dirty="0"/>
            <a:t>Digitalización</a:t>
          </a:r>
        </a:p>
      </dgm:t>
    </dgm:pt>
    <dgm:pt modelId="{968EFD4C-5C63-42B5-AA81-409D3D471187}" type="parTrans" cxnId="{E5C714B1-38AB-429E-A3FF-0FC5B49059A7}">
      <dgm:prSet/>
      <dgm:spPr/>
      <dgm:t>
        <a:bodyPr/>
        <a:lstStyle/>
        <a:p>
          <a:endParaRPr lang="es-ES"/>
        </a:p>
      </dgm:t>
    </dgm:pt>
    <dgm:pt modelId="{8B0298C8-B164-4EE9-8B7D-F72538695EE5}" type="sibTrans" cxnId="{E5C714B1-38AB-429E-A3FF-0FC5B49059A7}">
      <dgm:prSet/>
      <dgm:spPr/>
      <dgm:t>
        <a:bodyPr/>
        <a:lstStyle/>
        <a:p>
          <a:endParaRPr lang="es-ES"/>
        </a:p>
      </dgm:t>
    </dgm:pt>
    <dgm:pt modelId="{AEA3BD7B-93FC-417F-8BE2-6F62F9175437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Conocer las diferencias entre economía lineal y circular.</a:t>
          </a:r>
        </a:p>
      </dgm:t>
    </dgm:pt>
    <dgm:pt modelId="{DA2A309D-6894-47B6-8AB7-2EAA3F03B0BD}" type="parTrans" cxnId="{1356F1EF-2A75-4F61-ABC9-7141AB8C0854}">
      <dgm:prSet/>
      <dgm:spPr/>
      <dgm:t>
        <a:bodyPr/>
        <a:lstStyle/>
        <a:p>
          <a:endParaRPr lang="es-ES"/>
        </a:p>
      </dgm:t>
    </dgm:pt>
    <dgm:pt modelId="{80431302-EC20-4F50-B3C8-3F79E284A276}" type="sibTrans" cxnId="{1356F1EF-2A75-4F61-ABC9-7141AB8C0854}">
      <dgm:prSet/>
      <dgm:spPr/>
      <dgm:t>
        <a:bodyPr/>
        <a:lstStyle/>
        <a:p>
          <a:endParaRPr lang="es-ES"/>
        </a:p>
      </dgm:t>
    </dgm:pt>
    <dgm:pt modelId="{5AC61613-F2A7-4FFE-9680-9FC4EC8E296A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Aplicar técnicas de soporte vital básico.</a:t>
          </a:r>
        </a:p>
      </dgm:t>
    </dgm:pt>
    <dgm:pt modelId="{6CD1FD9F-8566-4FA0-B485-6E8A76C7BE47}" type="parTrans" cxnId="{8E35C3D7-8A3C-468A-86D7-089D6978C902}">
      <dgm:prSet/>
      <dgm:spPr/>
    </dgm:pt>
    <dgm:pt modelId="{3116DD83-B2B2-48C3-9786-0A149CA6D823}" type="sibTrans" cxnId="{8E35C3D7-8A3C-468A-86D7-089D6978C902}">
      <dgm:prSet/>
      <dgm:spPr/>
    </dgm:pt>
    <dgm:pt modelId="{94EEA448-6205-4C86-9CAD-85526A2D1EC0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Aplicar procedimientos de inmovilización y movilización de víctimas.</a:t>
          </a:r>
        </a:p>
      </dgm:t>
    </dgm:pt>
    <dgm:pt modelId="{396217D1-E294-4D22-A1C3-36205E6B4597}" type="parTrans" cxnId="{CFDF0543-F9F8-4B1D-8323-6A2A3556B229}">
      <dgm:prSet/>
      <dgm:spPr/>
    </dgm:pt>
    <dgm:pt modelId="{17D9BF56-673A-4F71-AC0D-DD2386D1DD9E}" type="sibTrans" cxnId="{CFDF0543-F9F8-4B1D-8323-6A2A3556B229}">
      <dgm:prSet/>
      <dgm:spPr/>
    </dgm:pt>
    <dgm:pt modelId="{C96D81D9-D12D-42FD-9731-75C9803CB407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Aplicar técnicas de apoyo psicológico y de autocontrol al accidentado y acompañantes</a:t>
          </a:r>
        </a:p>
      </dgm:t>
    </dgm:pt>
    <dgm:pt modelId="{0C0D8805-5DD4-4301-B3DE-93E0CB5DE8CF}" type="parTrans" cxnId="{3DE9F51A-B045-432A-B8EF-025FBFADED97}">
      <dgm:prSet/>
      <dgm:spPr/>
    </dgm:pt>
    <dgm:pt modelId="{083FA541-1912-4D4A-9ED3-A4A52661889B}" type="sibTrans" cxnId="{3DE9F51A-B045-432A-B8EF-025FBFADED97}">
      <dgm:prSet/>
      <dgm:spPr/>
    </dgm:pt>
    <dgm:pt modelId="{87C60D5F-29F6-48F7-8B4D-9EBDA9348F4F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Identificar los principales aspectos de la cuarta Revolución Industrial.</a:t>
          </a:r>
        </a:p>
      </dgm:t>
    </dgm:pt>
    <dgm:pt modelId="{908C33E7-3CE1-468D-8459-3AA42338EE07}" type="parTrans" cxnId="{658A8982-1015-4610-8BEA-1C2070382110}">
      <dgm:prSet/>
      <dgm:spPr/>
    </dgm:pt>
    <dgm:pt modelId="{70884CB1-52CB-4015-B20F-1C18E515C026}" type="sibTrans" cxnId="{658A8982-1015-4610-8BEA-1C2070382110}">
      <dgm:prSet/>
      <dgm:spPr/>
    </dgm:pt>
    <dgm:pt modelId="{9DD7F523-0B82-4F8C-BA82-CB418A16D003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Comparar sistemas de producción de servicios digitalizados.</a:t>
          </a:r>
        </a:p>
      </dgm:t>
    </dgm:pt>
    <dgm:pt modelId="{DBD49A63-8AF3-4F7E-A25D-36392A0AE753}" type="parTrans" cxnId="{8CC6F8F5-18E1-4935-9F88-645ABACD1880}">
      <dgm:prSet/>
      <dgm:spPr/>
    </dgm:pt>
    <dgm:pt modelId="{689A514C-3DF9-4EA6-B243-B227F6C4161F}" type="sibTrans" cxnId="{8CC6F8F5-18E1-4935-9F88-645ABACD1880}">
      <dgm:prSet/>
      <dgm:spPr/>
    </dgm:pt>
    <dgm:pt modelId="{8737E565-C9A4-4E7A-8182-F818F1A0AD4B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Elaborar planes de transformación de una empresa clásica. </a:t>
          </a:r>
        </a:p>
      </dgm:t>
    </dgm:pt>
    <dgm:pt modelId="{C5E91871-C947-4CEF-B48F-EF6A0D8EB4C9}" type="parTrans" cxnId="{54E6606F-AC62-45D2-8947-80DD649A5734}">
      <dgm:prSet/>
      <dgm:spPr/>
    </dgm:pt>
    <dgm:pt modelId="{DE854629-57E7-4E25-800D-A84F13BE3BD8}" type="sibTrans" cxnId="{54E6606F-AC62-45D2-8947-80DD649A5734}">
      <dgm:prSet/>
      <dgm:spPr/>
    </dgm:pt>
    <dgm:pt modelId="{2A5DC4E2-E1EF-4D22-827B-B827D4331EE2}" type="pres">
      <dgm:prSet presAssocID="{0A02A035-E576-47D4-B536-C86ACB9BF2D5}" presName="diagram" presStyleCnt="0">
        <dgm:presLayoutVars>
          <dgm:dir/>
          <dgm:animLvl val="lvl"/>
          <dgm:resizeHandles val="exact"/>
        </dgm:presLayoutVars>
      </dgm:prSet>
      <dgm:spPr/>
    </dgm:pt>
    <dgm:pt modelId="{B96E5343-BEE0-4A17-9699-7A50071A2B16}" type="pres">
      <dgm:prSet presAssocID="{A6262100-77EE-49C8-9C50-9A95BCE6462B}" presName="compNode" presStyleCnt="0"/>
      <dgm:spPr/>
    </dgm:pt>
    <dgm:pt modelId="{4B7E1D53-DC7E-445C-9D20-A2232CB59040}" type="pres">
      <dgm:prSet presAssocID="{A6262100-77EE-49C8-9C50-9A95BCE6462B}" presName="childRect" presStyleLbl="bgAcc1" presStyleIdx="0" presStyleCnt="2">
        <dgm:presLayoutVars>
          <dgm:bulletEnabled val="1"/>
        </dgm:presLayoutVars>
      </dgm:prSet>
      <dgm:spPr/>
    </dgm:pt>
    <dgm:pt modelId="{3A85896E-2C75-4E10-806F-3BBABBEF9122}" type="pres">
      <dgm:prSet presAssocID="{A6262100-77EE-49C8-9C50-9A95BCE6462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2545FAA-45D0-4497-9BAE-40AAB5E11AB4}" type="pres">
      <dgm:prSet presAssocID="{A6262100-77EE-49C8-9C50-9A95BCE6462B}" presName="parentRect" presStyleLbl="alignNode1" presStyleIdx="0" presStyleCnt="2"/>
      <dgm:spPr/>
    </dgm:pt>
    <dgm:pt modelId="{E93BAEB7-BEBC-49DA-B70E-A1FA33B19109}" type="pres">
      <dgm:prSet presAssocID="{A6262100-77EE-49C8-9C50-9A95BCE6462B}" presName="adorn" presStyleLbl="fgAccFollowNode1" presStyleIdx="0" presStyleCnt="2"/>
      <dgm:spPr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</dgm:spPr>
    </dgm:pt>
    <dgm:pt modelId="{13730E0C-A84A-40FE-B3AE-0AE2837389F0}" type="pres">
      <dgm:prSet presAssocID="{55A2C691-D605-4AFA-9E68-C5C875FDF33F}" presName="sibTrans" presStyleLbl="sibTrans2D1" presStyleIdx="0" presStyleCnt="0"/>
      <dgm:spPr/>
    </dgm:pt>
    <dgm:pt modelId="{6301CC0D-6CD4-4DFD-A466-5117D6CA7D8B}" type="pres">
      <dgm:prSet presAssocID="{3555D525-BB08-4518-ACC3-A4C62921F677}" presName="compNode" presStyleCnt="0"/>
      <dgm:spPr/>
    </dgm:pt>
    <dgm:pt modelId="{693D65E0-61CD-4E78-BC3E-4ED9C78FAD89}" type="pres">
      <dgm:prSet presAssocID="{3555D525-BB08-4518-ACC3-A4C62921F677}" presName="childRect" presStyleLbl="bgAcc1" presStyleIdx="1" presStyleCnt="2" custLinFactNeighborX="-794" custLinFactNeighborY="-2716">
        <dgm:presLayoutVars>
          <dgm:bulletEnabled val="1"/>
        </dgm:presLayoutVars>
      </dgm:prSet>
      <dgm:spPr/>
    </dgm:pt>
    <dgm:pt modelId="{62358FD3-882A-4473-B522-8FD27CD726FA}" type="pres">
      <dgm:prSet presAssocID="{3555D525-BB08-4518-ACC3-A4C62921F677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572277A-D43D-493D-B936-95B5420978BC}" type="pres">
      <dgm:prSet presAssocID="{3555D525-BB08-4518-ACC3-A4C62921F677}" presName="parentRect" presStyleLbl="alignNode1" presStyleIdx="1" presStyleCnt="2"/>
      <dgm:spPr/>
    </dgm:pt>
    <dgm:pt modelId="{1A9A7DD8-BA98-4BDF-B144-530FB4AA27F8}" type="pres">
      <dgm:prSet presAssocID="{3555D525-BB08-4518-ACC3-A4C62921F677}" presName="adorn" presStyleLbl="fgAccFollowNode1" presStyleIdx="1" presStyleCnt="2"/>
      <dgm:spPr>
        <a:blipFill>
          <a:blip xmlns:r="http://schemas.openxmlformats.org/officeDocument/2006/relationships" r:embed="rId2"/>
          <a:srcRect/>
          <a:stretch>
            <a:fillRect l="-25000" r="-25000"/>
          </a:stretch>
        </a:blipFill>
      </dgm:spPr>
    </dgm:pt>
  </dgm:ptLst>
  <dgm:cxnLst>
    <dgm:cxn modelId="{E1A2AF09-125F-48CB-B340-8406AC355FEC}" srcId="{0A02A035-E576-47D4-B536-C86ACB9BF2D5}" destId="{A6262100-77EE-49C8-9C50-9A95BCE6462B}" srcOrd="0" destOrd="0" parTransId="{460F3073-C079-4071-9A41-FE23D8320F0B}" sibTransId="{55A2C691-D605-4AFA-9E68-C5C875FDF33F}"/>
    <dgm:cxn modelId="{AD5C830E-1BB1-45D6-839B-31ED6DA7243C}" type="presOf" srcId="{AEA3BD7B-93FC-417F-8BE2-6F62F9175437}" destId="{693D65E0-61CD-4E78-BC3E-4ED9C78FAD89}" srcOrd="0" destOrd="0" presId="urn:microsoft.com/office/officeart/2005/8/layout/bList2"/>
    <dgm:cxn modelId="{5B0DBF16-9851-4679-BA37-AF16305CBD18}" type="presOf" srcId="{5AC61613-F2A7-4FFE-9680-9FC4EC8E296A}" destId="{4B7E1D53-DC7E-445C-9D20-A2232CB59040}" srcOrd="0" destOrd="1" presId="urn:microsoft.com/office/officeart/2005/8/layout/bList2"/>
    <dgm:cxn modelId="{7E647B18-1510-4A7F-9FCB-68DA2ED5755A}" type="presOf" srcId="{3555D525-BB08-4518-ACC3-A4C62921F677}" destId="{62358FD3-882A-4473-B522-8FD27CD726FA}" srcOrd="0" destOrd="0" presId="urn:microsoft.com/office/officeart/2005/8/layout/bList2"/>
    <dgm:cxn modelId="{3DE9F51A-B045-432A-B8EF-025FBFADED97}" srcId="{A6262100-77EE-49C8-9C50-9A95BCE6462B}" destId="{C96D81D9-D12D-42FD-9731-75C9803CB407}" srcOrd="3" destOrd="0" parTransId="{0C0D8805-5DD4-4301-B3DE-93E0CB5DE8CF}" sibTransId="{083FA541-1912-4D4A-9ED3-A4A52661889B}"/>
    <dgm:cxn modelId="{E008263C-353A-40FF-B977-B826F3F10151}" type="presOf" srcId="{0A02A035-E576-47D4-B536-C86ACB9BF2D5}" destId="{2A5DC4E2-E1EF-4D22-827B-B827D4331EE2}" srcOrd="0" destOrd="0" presId="urn:microsoft.com/office/officeart/2005/8/layout/bList2"/>
    <dgm:cxn modelId="{0D723162-A3D1-44B1-AD5B-3E2C756A2869}" type="presOf" srcId="{94EEA448-6205-4C86-9CAD-85526A2D1EC0}" destId="{4B7E1D53-DC7E-445C-9D20-A2232CB59040}" srcOrd="0" destOrd="2" presId="urn:microsoft.com/office/officeart/2005/8/layout/bList2"/>
    <dgm:cxn modelId="{CFDF0543-F9F8-4B1D-8323-6A2A3556B229}" srcId="{A6262100-77EE-49C8-9C50-9A95BCE6462B}" destId="{94EEA448-6205-4C86-9CAD-85526A2D1EC0}" srcOrd="2" destOrd="0" parTransId="{396217D1-E294-4D22-A1C3-36205E6B4597}" sibTransId="{17D9BF56-673A-4F71-AC0D-DD2386D1DD9E}"/>
    <dgm:cxn modelId="{DFA2AD65-315D-4B87-8A46-2C316E66DAFE}" type="presOf" srcId="{3555D525-BB08-4518-ACC3-A4C62921F677}" destId="{2572277A-D43D-493D-B936-95B5420978BC}" srcOrd="1" destOrd="0" presId="urn:microsoft.com/office/officeart/2005/8/layout/bList2"/>
    <dgm:cxn modelId="{54E6606F-AC62-45D2-8947-80DD649A5734}" srcId="{3555D525-BB08-4518-ACC3-A4C62921F677}" destId="{8737E565-C9A4-4E7A-8182-F818F1A0AD4B}" srcOrd="3" destOrd="0" parTransId="{C5E91871-C947-4CEF-B48F-EF6A0D8EB4C9}" sibTransId="{DE854629-57E7-4E25-800D-A84F13BE3BD8}"/>
    <dgm:cxn modelId="{F3E9F474-0C90-4C7C-B16F-F43F102AE04E}" type="presOf" srcId="{A6262100-77EE-49C8-9C50-9A95BCE6462B}" destId="{B2545FAA-45D0-4497-9BAE-40AAB5E11AB4}" srcOrd="1" destOrd="0" presId="urn:microsoft.com/office/officeart/2005/8/layout/bList2"/>
    <dgm:cxn modelId="{D5E69576-2F8E-4D24-A856-8CFA86AC278C}" type="presOf" srcId="{8CA108DA-82C5-41EE-BAF5-0775E6F98DA2}" destId="{4B7E1D53-DC7E-445C-9D20-A2232CB59040}" srcOrd="0" destOrd="0" presId="urn:microsoft.com/office/officeart/2005/8/layout/bList2"/>
    <dgm:cxn modelId="{658A8982-1015-4610-8BEA-1C2070382110}" srcId="{3555D525-BB08-4518-ACC3-A4C62921F677}" destId="{87C60D5F-29F6-48F7-8B4D-9EBDA9348F4F}" srcOrd="1" destOrd="0" parTransId="{908C33E7-3CE1-468D-8459-3AA42338EE07}" sibTransId="{70884CB1-52CB-4015-B20F-1C18E515C026}"/>
    <dgm:cxn modelId="{69578887-E853-45FC-ACE0-7D39A9403923}" srcId="{A6262100-77EE-49C8-9C50-9A95BCE6462B}" destId="{8CA108DA-82C5-41EE-BAF5-0775E6F98DA2}" srcOrd="0" destOrd="0" parTransId="{317D082B-7900-454E-95B3-E7F7BAB6C925}" sibTransId="{F97C2802-A474-49A1-A954-F02DC8313658}"/>
    <dgm:cxn modelId="{9C3EEC87-7055-417A-9866-E014DDAF8FB5}" type="presOf" srcId="{8737E565-C9A4-4E7A-8182-F818F1A0AD4B}" destId="{693D65E0-61CD-4E78-BC3E-4ED9C78FAD89}" srcOrd="0" destOrd="3" presId="urn:microsoft.com/office/officeart/2005/8/layout/bList2"/>
    <dgm:cxn modelId="{28391A8D-8EBF-4093-B6DA-CFD31410860B}" type="presOf" srcId="{A6262100-77EE-49C8-9C50-9A95BCE6462B}" destId="{3A85896E-2C75-4E10-806F-3BBABBEF9122}" srcOrd="0" destOrd="0" presId="urn:microsoft.com/office/officeart/2005/8/layout/bList2"/>
    <dgm:cxn modelId="{554C459F-A82E-4A36-B58A-907C21D17115}" type="presOf" srcId="{C96D81D9-D12D-42FD-9731-75C9803CB407}" destId="{4B7E1D53-DC7E-445C-9D20-A2232CB59040}" srcOrd="0" destOrd="3" presId="urn:microsoft.com/office/officeart/2005/8/layout/bList2"/>
    <dgm:cxn modelId="{E5C714B1-38AB-429E-A3FF-0FC5B49059A7}" srcId="{0A02A035-E576-47D4-B536-C86ACB9BF2D5}" destId="{3555D525-BB08-4518-ACC3-A4C62921F677}" srcOrd="1" destOrd="0" parTransId="{968EFD4C-5C63-42B5-AA81-409D3D471187}" sibTransId="{8B0298C8-B164-4EE9-8B7D-F72538695EE5}"/>
    <dgm:cxn modelId="{5F3A67D5-E6FA-426A-AE3E-7734BEF3FB12}" type="presOf" srcId="{9DD7F523-0B82-4F8C-BA82-CB418A16D003}" destId="{693D65E0-61CD-4E78-BC3E-4ED9C78FAD89}" srcOrd="0" destOrd="2" presId="urn:microsoft.com/office/officeart/2005/8/layout/bList2"/>
    <dgm:cxn modelId="{8E35C3D7-8A3C-468A-86D7-089D6978C902}" srcId="{A6262100-77EE-49C8-9C50-9A95BCE6462B}" destId="{5AC61613-F2A7-4FFE-9680-9FC4EC8E296A}" srcOrd="1" destOrd="0" parTransId="{6CD1FD9F-8566-4FA0-B485-6E8A76C7BE47}" sibTransId="{3116DD83-B2B2-48C3-9786-0A149CA6D823}"/>
    <dgm:cxn modelId="{1356F1EF-2A75-4F61-ABC9-7141AB8C0854}" srcId="{3555D525-BB08-4518-ACC3-A4C62921F677}" destId="{AEA3BD7B-93FC-417F-8BE2-6F62F9175437}" srcOrd="0" destOrd="0" parTransId="{DA2A309D-6894-47B6-8AB7-2EAA3F03B0BD}" sibTransId="{80431302-EC20-4F50-B3C8-3F79E284A276}"/>
    <dgm:cxn modelId="{76DC0AF5-116E-42AD-ADF8-B833CDED387A}" type="presOf" srcId="{87C60D5F-29F6-48F7-8B4D-9EBDA9348F4F}" destId="{693D65E0-61CD-4E78-BC3E-4ED9C78FAD89}" srcOrd="0" destOrd="1" presId="urn:microsoft.com/office/officeart/2005/8/layout/bList2"/>
    <dgm:cxn modelId="{8CC6F8F5-18E1-4935-9F88-645ABACD1880}" srcId="{3555D525-BB08-4518-ACC3-A4C62921F677}" destId="{9DD7F523-0B82-4F8C-BA82-CB418A16D003}" srcOrd="2" destOrd="0" parTransId="{DBD49A63-8AF3-4F7E-A25D-36392A0AE753}" sibTransId="{689A514C-3DF9-4EA6-B243-B227F6C4161F}"/>
    <dgm:cxn modelId="{A38051FD-E87D-4F5E-AABC-864072C024F4}" type="presOf" srcId="{55A2C691-D605-4AFA-9E68-C5C875FDF33F}" destId="{13730E0C-A84A-40FE-B3AE-0AE2837389F0}" srcOrd="0" destOrd="0" presId="urn:microsoft.com/office/officeart/2005/8/layout/bList2"/>
    <dgm:cxn modelId="{D5410D99-C89C-472F-92FE-FEB99F9EA085}" type="presParOf" srcId="{2A5DC4E2-E1EF-4D22-827B-B827D4331EE2}" destId="{B96E5343-BEE0-4A17-9699-7A50071A2B16}" srcOrd="0" destOrd="0" presId="urn:microsoft.com/office/officeart/2005/8/layout/bList2"/>
    <dgm:cxn modelId="{90A50606-2B6B-4290-BD6A-6C4EE24649AA}" type="presParOf" srcId="{B96E5343-BEE0-4A17-9699-7A50071A2B16}" destId="{4B7E1D53-DC7E-445C-9D20-A2232CB59040}" srcOrd="0" destOrd="0" presId="urn:microsoft.com/office/officeart/2005/8/layout/bList2"/>
    <dgm:cxn modelId="{5E50FD07-3504-457E-B6BD-CCD1D76F028E}" type="presParOf" srcId="{B96E5343-BEE0-4A17-9699-7A50071A2B16}" destId="{3A85896E-2C75-4E10-806F-3BBABBEF9122}" srcOrd="1" destOrd="0" presId="urn:microsoft.com/office/officeart/2005/8/layout/bList2"/>
    <dgm:cxn modelId="{F40C0BBA-1315-4447-B8A1-ED57D72980CD}" type="presParOf" srcId="{B96E5343-BEE0-4A17-9699-7A50071A2B16}" destId="{B2545FAA-45D0-4497-9BAE-40AAB5E11AB4}" srcOrd="2" destOrd="0" presId="urn:microsoft.com/office/officeart/2005/8/layout/bList2"/>
    <dgm:cxn modelId="{741BA82D-C38C-4F74-8E02-ED2B574BF4A6}" type="presParOf" srcId="{B96E5343-BEE0-4A17-9699-7A50071A2B16}" destId="{E93BAEB7-BEBC-49DA-B70E-A1FA33B19109}" srcOrd="3" destOrd="0" presId="urn:microsoft.com/office/officeart/2005/8/layout/bList2"/>
    <dgm:cxn modelId="{F64A630E-22A1-4F66-B91F-DDA34D461FB0}" type="presParOf" srcId="{2A5DC4E2-E1EF-4D22-827B-B827D4331EE2}" destId="{13730E0C-A84A-40FE-B3AE-0AE2837389F0}" srcOrd="1" destOrd="0" presId="urn:microsoft.com/office/officeart/2005/8/layout/bList2"/>
    <dgm:cxn modelId="{1B3E9190-AC23-4515-8DD2-E13CFE0D3D29}" type="presParOf" srcId="{2A5DC4E2-E1EF-4D22-827B-B827D4331EE2}" destId="{6301CC0D-6CD4-4DFD-A466-5117D6CA7D8B}" srcOrd="2" destOrd="0" presId="urn:microsoft.com/office/officeart/2005/8/layout/bList2"/>
    <dgm:cxn modelId="{CC8E2160-D13C-4A67-8E6B-5158180A7269}" type="presParOf" srcId="{6301CC0D-6CD4-4DFD-A466-5117D6CA7D8B}" destId="{693D65E0-61CD-4E78-BC3E-4ED9C78FAD89}" srcOrd="0" destOrd="0" presId="urn:microsoft.com/office/officeart/2005/8/layout/bList2"/>
    <dgm:cxn modelId="{FB5A5FB5-3666-4BFA-BE8F-3361639C5FC2}" type="presParOf" srcId="{6301CC0D-6CD4-4DFD-A466-5117D6CA7D8B}" destId="{62358FD3-882A-4473-B522-8FD27CD726FA}" srcOrd="1" destOrd="0" presId="urn:microsoft.com/office/officeart/2005/8/layout/bList2"/>
    <dgm:cxn modelId="{4448ABCF-0ED9-445B-A2DF-B2C9807E812E}" type="presParOf" srcId="{6301CC0D-6CD4-4DFD-A466-5117D6CA7D8B}" destId="{2572277A-D43D-493D-B936-95B5420978BC}" srcOrd="2" destOrd="0" presId="urn:microsoft.com/office/officeart/2005/8/layout/bList2"/>
    <dgm:cxn modelId="{EA186A33-B2F4-4D44-BC43-4BEF05F72C97}" type="presParOf" srcId="{6301CC0D-6CD4-4DFD-A466-5117D6CA7D8B}" destId="{1A9A7DD8-BA98-4BDF-B144-530FB4AA27F8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A02A035-E576-47D4-B536-C86ACB9BF2D5}" type="doc">
      <dgm:prSet loTypeId="urn:microsoft.com/office/officeart/2005/8/layout/b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6262100-77EE-49C8-9C50-9A95BCE6462B}">
      <dgm:prSet phldrT="[Texto]" custT="1"/>
      <dgm:spPr/>
      <dgm:t>
        <a:bodyPr/>
        <a:lstStyle/>
        <a:p>
          <a:pPr algn="l"/>
          <a:r>
            <a:rPr lang="es-ES" sz="2800" dirty="0"/>
            <a:t>Itinerario para la empleabilidad I</a:t>
          </a:r>
        </a:p>
      </dgm:t>
    </dgm:pt>
    <dgm:pt modelId="{460F3073-C079-4071-9A41-FE23D8320F0B}" type="parTrans" cxnId="{E1A2AF09-125F-48CB-B340-8406AC355FEC}">
      <dgm:prSet/>
      <dgm:spPr/>
      <dgm:t>
        <a:bodyPr/>
        <a:lstStyle/>
        <a:p>
          <a:endParaRPr lang="es-ES"/>
        </a:p>
      </dgm:t>
    </dgm:pt>
    <dgm:pt modelId="{55A2C691-D605-4AFA-9E68-C5C875FDF33F}" type="sibTrans" cxnId="{E1A2AF09-125F-48CB-B340-8406AC355FEC}">
      <dgm:prSet/>
      <dgm:spPr/>
      <dgm:t>
        <a:bodyPr/>
        <a:lstStyle/>
        <a:p>
          <a:endParaRPr lang="es-ES"/>
        </a:p>
      </dgm:t>
    </dgm:pt>
    <dgm:pt modelId="{8CA108DA-82C5-41EE-BAF5-0775E6F98DA2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Desarrollar técnicas de búsqueda activa de empleo.</a:t>
          </a:r>
          <a:endParaRPr lang="es-ES" sz="1700" b="0" dirty="0">
            <a:solidFill>
              <a:schemeClr val="accent1">
                <a:lumMod val="50000"/>
              </a:schemeClr>
            </a:solidFill>
          </a:endParaRPr>
        </a:p>
      </dgm:t>
    </dgm:pt>
    <dgm:pt modelId="{317D082B-7900-454E-95B3-E7F7BAB6C925}" type="parTrans" cxnId="{69578887-E853-45FC-ACE0-7D39A9403923}">
      <dgm:prSet/>
      <dgm:spPr/>
      <dgm:t>
        <a:bodyPr/>
        <a:lstStyle/>
        <a:p>
          <a:endParaRPr lang="es-ES"/>
        </a:p>
      </dgm:t>
    </dgm:pt>
    <dgm:pt modelId="{F97C2802-A474-49A1-A954-F02DC8313658}" type="sibTrans" cxnId="{69578887-E853-45FC-ACE0-7D39A9403923}">
      <dgm:prSet/>
      <dgm:spPr/>
      <dgm:t>
        <a:bodyPr/>
        <a:lstStyle/>
        <a:p>
          <a:endParaRPr lang="es-ES"/>
        </a:p>
      </dgm:t>
    </dgm:pt>
    <dgm:pt modelId="{3555D525-BB08-4518-ACC3-A4C62921F677}">
      <dgm:prSet phldrT="[Texto]" custT="1"/>
      <dgm:spPr/>
      <dgm:t>
        <a:bodyPr/>
        <a:lstStyle/>
        <a:p>
          <a:r>
            <a:rPr lang="es-ES" sz="3200" dirty="0"/>
            <a:t>Sostenibilidad</a:t>
          </a:r>
        </a:p>
      </dgm:t>
    </dgm:pt>
    <dgm:pt modelId="{968EFD4C-5C63-42B5-AA81-409D3D471187}" type="parTrans" cxnId="{E5C714B1-38AB-429E-A3FF-0FC5B49059A7}">
      <dgm:prSet/>
      <dgm:spPr/>
      <dgm:t>
        <a:bodyPr/>
        <a:lstStyle/>
        <a:p>
          <a:endParaRPr lang="es-ES"/>
        </a:p>
      </dgm:t>
    </dgm:pt>
    <dgm:pt modelId="{8B0298C8-B164-4EE9-8B7D-F72538695EE5}" type="sibTrans" cxnId="{E5C714B1-38AB-429E-A3FF-0FC5B49059A7}">
      <dgm:prSet/>
      <dgm:spPr/>
      <dgm:t>
        <a:bodyPr/>
        <a:lstStyle/>
        <a:p>
          <a:endParaRPr lang="es-ES"/>
        </a:p>
      </dgm:t>
    </dgm:pt>
    <dgm:pt modelId="{AEA3BD7B-93FC-417F-8BE2-6F62F9175437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Identificar los aspectos más relevantes de la sostenibilidad.</a:t>
          </a:r>
        </a:p>
      </dgm:t>
    </dgm:pt>
    <dgm:pt modelId="{DA2A309D-6894-47B6-8AB7-2EAA3F03B0BD}" type="parTrans" cxnId="{1356F1EF-2A75-4F61-ABC9-7141AB8C0854}">
      <dgm:prSet/>
      <dgm:spPr/>
      <dgm:t>
        <a:bodyPr/>
        <a:lstStyle/>
        <a:p>
          <a:endParaRPr lang="es-ES"/>
        </a:p>
      </dgm:t>
    </dgm:pt>
    <dgm:pt modelId="{80431302-EC20-4F50-B3C8-3F79E284A276}" type="sibTrans" cxnId="{1356F1EF-2A75-4F61-ABC9-7141AB8C0854}">
      <dgm:prSet/>
      <dgm:spPr/>
      <dgm:t>
        <a:bodyPr/>
        <a:lstStyle/>
        <a:p>
          <a:endParaRPr lang="es-ES"/>
        </a:p>
      </dgm:t>
    </dgm:pt>
    <dgm:pt modelId="{9FA7F8B4-AC9B-45E8-AE88-00AD3527F125}">
      <dgm:prSet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Entender los contratos de trabajo.</a:t>
          </a:r>
        </a:p>
      </dgm:t>
    </dgm:pt>
    <dgm:pt modelId="{1294B4E8-3827-4509-8495-E6355658DE65}" type="parTrans" cxnId="{B51B65A2-86BC-4611-BCDD-D069A1972442}">
      <dgm:prSet/>
      <dgm:spPr/>
      <dgm:t>
        <a:bodyPr/>
        <a:lstStyle/>
        <a:p>
          <a:endParaRPr lang="es-ES"/>
        </a:p>
      </dgm:t>
    </dgm:pt>
    <dgm:pt modelId="{CDA53D21-9591-4FA9-B3B0-41C90022C37F}" type="sibTrans" cxnId="{B51B65A2-86BC-4611-BCDD-D069A1972442}">
      <dgm:prSet/>
      <dgm:spPr/>
      <dgm:t>
        <a:bodyPr/>
        <a:lstStyle/>
        <a:p>
          <a:endParaRPr lang="es-ES"/>
        </a:p>
      </dgm:t>
    </dgm:pt>
    <dgm:pt modelId="{CA0A82AB-82D6-495D-9122-D94A38B47557}">
      <dgm:prSet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Entender todo lo relacionado con la seguridad social, empleo y desempleo</a:t>
          </a:r>
        </a:p>
      </dgm:t>
    </dgm:pt>
    <dgm:pt modelId="{8426341A-2A3F-4589-8F7E-B4CA8EFD0BCF}" type="parTrans" cxnId="{46C432BC-A845-481B-B355-F5A4AFF2008E}">
      <dgm:prSet/>
      <dgm:spPr/>
      <dgm:t>
        <a:bodyPr/>
        <a:lstStyle/>
        <a:p>
          <a:endParaRPr lang="es-ES"/>
        </a:p>
      </dgm:t>
    </dgm:pt>
    <dgm:pt modelId="{7E89402F-DFD2-4005-93D9-6DF18E63DAB8}" type="sibTrans" cxnId="{46C432BC-A845-481B-B355-F5A4AFF2008E}">
      <dgm:prSet/>
      <dgm:spPr/>
      <dgm:t>
        <a:bodyPr/>
        <a:lstStyle/>
        <a:p>
          <a:endParaRPr lang="es-ES"/>
        </a:p>
      </dgm:t>
    </dgm:pt>
    <dgm:pt modelId="{E497C520-12E9-4B3D-9B96-377582365954}">
      <dgm:prSet custT="1"/>
      <dgm:spPr/>
      <dgm:t>
        <a:bodyPr/>
        <a:lstStyle/>
        <a:p>
          <a:r>
            <a:rPr lang="es-ES" sz="1800" b="0">
              <a:solidFill>
                <a:schemeClr val="accent1">
                  <a:lumMod val="50000"/>
                </a:schemeClr>
              </a:solidFill>
            </a:rPr>
            <a:t>Conocer los riesgos profesionales y prevenirlos.</a:t>
          </a:r>
          <a:endParaRPr lang="es-ES" sz="1800" b="0" dirty="0">
            <a:solidFill>
              <a:schemeClr val="accent1">
                <a:lumMod val="50000"/>
              </a:schemeClr>
            </a:solidFill>
          </a:endParaRPr>
        </a:p>
      </dgm:t>
    </dgm:pt>
    <dgm:pt modelId="{D154061B-0D65-4CEC-9A02-43E7B59727C8}" type="parTrans" cxnId="{4328FBD0-DA6C-403C-996D-3EBBD8584CA2}">
      <dgm:prSet/>
      <dgm:spPr/>
      <dgm:t>
        <a:bodyPr/>
        <a:lstStyle/>
        <a:p>
          <a:endParaRPr lang="es-ES"/>
        </a:p>
      </dgm:t>
    </dgm:pt>
    <dgm:pt modelId="{310CF50B-D55F-4D08-99D6-A0FBFA84A510}" type="sibTrans" cxnId="{4328FBD0-DA6C-403C-996D-3EBBD8584CA2}">
      <dgm:prSet/>
      <dgm:spPr/>
      <dgm:t>
        <a:bodyPr/>
        <a:lstStyle/>
        <a:p>
          <a:endParaRPr lang="es-ES"/>
        </a:p>
      </dgm:t>
    </dgm:pt>
    <dgm:pt modelId="{640242C9-80C2-49C3-A7FE-EF25B9C387D4}">
      <dgm:prSet custT="1"/>
      <dgm:spPr/>
      <dgm:t>
        <a:bodyPr/>
        <a:lstStyle/>
        <a:p>
          <a:r>
            <a:rPr lang="es-ES" sz="1800" b="0">
              <a:solidFill>
                <a:schemeClr val="accent1">
                  <a:lumMod val="50000"/>
                </a:schemeClr>
              </a:solidFill>
            </a:rPr>
            <a:t>Trabajar en grupo.</a:t>
          </a:r>
          <a:endParaRPr lang="es-ES" sz="1800" b="0" dirty="0">
            <a:solidFill>
              <a:schemeClr val="accent1">
                <a:lumMod val="50000"/>
              </a:schemeClr>
            </a:solidFill>
          </a:endParaRPr>
        </a:p>
      </dgm:t>
    </dgm:pt>
    <dgm:pt modelId="{F3566B10-6756-4545-8939-6D0A82839AD9}" type="parTrans" cxnId="{EA8C8610-5FEB-4196-8198-E582F03F5600}">
      <dgm:prSet/>
      <dgm:spPr/>
      <dgm:t>
        <a:bodyPr/>
        <a:lstStyle/>
        <a:p>
          <a:endParaRPr lang="es-ES"/>
        </a:p>
      </dgm:t>
    </dgm:pt>
    <dgm:pt modelId="{0F2E051D-3DF1-4E43-8CB3-A79AD28BBFE2}" type="sibTrans" cxnId="{EA8C8610-5FEB-4196-8198-E582F03F5600}">
      <dgm:prSet/>
      <dgm:spPr/>
      <dgm:t>
        <a:bodyPr/>
        <a:lstStyle/>
        <a:p>
          <a:endParaRPr lang="es-ES"/>
        </a:p>
      </dgm:t>
    </dgm:pt>
    <dgm:pt modelId="{0454D24C-7304-44CE-A166-DAA2038BB472}">
      <dgm:prSet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Conocer la legislación vigente relacionada con el mundo laboral y su relación con la empresa.</a:t>
          </a:r>
        </a:p>
      </dgm:t>
    </dgm:pt>
    <dgm:pt modelId="{8943F622-353D-42A1-91D1-FFF684E2F0F4}" type="parTrans" cxnId="{688F57F4-0A3B-4094-9CC5-ED571B9F0889}">
      <dgm:prSet/>
      <dgm:spPr/>
      <dgm:t>
        <a:bodyPr/>
        <a:lstStyle/>
        <a:p>
          <a:endParaRPr lang="es-ES"/>
        </a:p>
      </dgm:t>
    </dgm:pt>
    <dgm:pt modelId="{7C43AAE2-254B-4A6A-B8A0-F91832AC831F}" type="sibTrans" cxnId="{688F57F4-0A3B-4094-9CC5-ED571B9F0889}">
      <dgm:prSet/>
      <dgm:spPr/>
      <dgm:t>
        <a:bodyPr/>
        <a:lstStyle/>
        <a:p>
          <a:endParaRPr lang="es-ES"/>
        </a:p>
      </dgm:t>
    </dgm:pt>
    <dgm:pt modelId="{FE860CF2-94A5-46FC-9268-7CA3DEA777B1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Conocer los retos ambientales y sociales a los que se enfrentan la sociedad. </a:t>
          </a:r>
        </a:p>
      </dgm:t>
    </dgm:pt>
    <dgm:pt modelId="{C290B26C-1E61-4B48-996E-44DB10977063}" type="parTrans" cxnId="{3B67CFB6-3C0D-458D-B40A-FCA076B42BDD}">
      <dgm:prSet/>
      <dgm:spPr/>
      <dgm:t>
        <a:bodyPr/>
        <a:lstStyle/>
        <a:p>
          <a:endParaRPr lang="es-ES"/>
        </a:p>
      </dgm:t>
    </dgm:pt>
    <dgm:pt modelId="{0B8D7B3F-1075-4B61-A618-4591310C0E45}" type="sibTrans" cxnId="{3B67CFB6-3C0D-458D-B40A-FCA076B42BDD}">
      <dgm:prSet/>
      <dgm:spPr/>
      <dgm:t>
        <a:bodyPr/>
        <a:lstStyle/>
        <a:p>
          <a:endParaRPr lang="es-ES"/>
        </a:p>
      </dgm:t>
    </dgm:pt>
    <dgm:pt modelId="{13D2316D-BBD9-419D-A0B2-3B020CC73651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Aplicar criterios de sostenibilidad.</a:t>
          </a:r>
        </a:p>
      </dgm:t>
    </dgm:pt>
    <dgm:pt modelId="{40F44D15-5421-4A54-8194-F6A7EF12809A}" type="parTrans" cxnId="{854AA178-ABBE-4F63-92F1-356AC5BC744A}">
      <dgm:prSet/>
      <dgm:spPr/>
    </dgm:pt>
    <dgm:pt modelId="{812A390D-D7AD-4CBD-BB7D-B90393D1FA8E}" type="sibTrans" cxnId="{854AA178-ABBE-4F63-92F1-356AC5BC744A}">
      <dgm:prSet/>
      <dgm:spPr/>
    </dgm:pt>
    <dgm:pt modelId="{D4F841E4-2EE4-4B52-8233-9CFC3A828272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Realizar actividades sostenibles.</a:t>
          </a:r>
        </a:p>
      </dgm:t>
    </dgm:pt>
    <dgm:pt modelId="{2B2EB96B-6A8D-4CD2-9EFD-79668453BA38}" type="parTrans" cxnId="{A3F481A5-C319-4F7F-92A0-16794A2CA298}">
      <dgm:prSet/>
      <dgm:spPr/>
    </dgm:pt>
    <dgm:pt modelId="{F08FA99B-597A-4E1B-BD0A-7568A22BCA62}" type="sibTrans" cxnId="{A3F481A5-C319-4F7F-92A0-16794A2CA298}">
      <dgm:prSet/>
      <dgm:spPr/>
    </dgm:pt>
    <dgm:pt modelId="{3C8D8490-FF55-4508-9D38-DA7077F98092}">
      <dgm:prSet phldrT="[Texto]" custT="1"/>
      <dgm:spPr/>
      <dgm:t>
        <a:bodyPr/>
        <a:lstStyle/>
        <a:p>
          <a:endParaRPr lang="es-ES" sz="1700" b="0" dirty="0">
            <a:solidFill>
              <a:schemeClr val="accent1">
                <a:lumMod val="50000"/>
              </a:schemeClr>
            </a:solidFill>
          </a:endParaRPr>
        </a:p>
      </dgm:t>
    </dgm:pt>
    <dgm:pt modelId="{8AEC9D86-AF69-4406-8129-1AE93E5C784C}" type="parTrans" cxnId="{4EEAFB03-36A4-4A97-89E1-0FE231A3C2AE}">
      <dgm:prSet/>
      <dgm:spPr/>
    </dgm:pt>
    <dgm:pt modelId="{85AFE8E8-6891-4077-AD60-B209DEFC4AC7}" type="sibTrans" cxnId="{4EEAFB03-36A4-4A97-89E1-0FE231A3C2AE}">
      <dgm:prSet/>
      <dgm:spPr/>
    </dgm:pt>
    <dgm:pt modelId="{2A5DC4E2-E1EF-4D22-827B-B827D4331EE2}" type="pres">
      <dgm:prSet presAssocID="{0A02A035-E576-47D4-B536-C86ACB9BF2D5}" presName="diagram" presStyleCnt="0">
        <dgm:presLayoutVars>
          <dgm:dir/>
          <dgm:animLvl val="lvl"/>
          <dgm:resizeHandles val="exact"/>
        </dgm:presLayoutVars>
      </dgm:prSet>
      <dgm:spPr/>
    </dgm:pt>
    <dgm:pt modelId="{B96E5343-BEE0-4A17-9699-7A50071A2B16}" type="pres">
      <dgm:prSet presAssocID="{A6262100-77EE-49C8-9C50-9A95BCE6462B}" presName="compNode" presStyleCnt="0"/>
      <dgm:spPr/>
    </dgm:pt>
    <dgm:pt modelId="{4B7E1D53-DC7E-445C-9D20-A2232CB59040}" type="pres">
      <dgm:prSet presAssocID="{A6262100-77EE-49C8-9C50-9A95BCE6462B}" presName="childRect" presStyleLbl="bgAcc1" presStyleIdx="0" presStyleCnt="2" custScaleX="101136" custScaleY="137605">
        <dgm:presLayoutVars>
          <dgm:bulletEnabled val="1"/>
        </dgm:presLayoutVars>
      </dgm:prSet>
      <dgm:spPr/>
    </dgm:pt>
    <dgm:pt modelId="{3A85896E-2C75-4E10-806F-3BBABBEF9122}" type="pres">
      <dgm:prSet presAssocID="{A6262100-77EE-49C8-9C50-9A95BCE6462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2545FAA-45D0-4497-9BAE-40AAB5E11AB4}" type="pres">
      <dgm:prSet presAssocID="{A6262100-77EE-49C8-9C50-9A95BCE6462B}" presName="parentRect" presStyleLbl="alignNode1" presStyleIdx="0" presStyleCnt="2" custLinFactNeighborX="1503" custLinFactNeighborY="13794"/>
      <dgm:spPr/>
    </dgm:pt>
    <dgm:pt modelId="{E93BAEB7-BEBC-49DA-B70E-A1FA33B19109}" type="pres">
      <dgm:prSet presAssocID="{A6262100-77EE-49C8-9C50-9A95BCE6462B}" presName="adorn" presStyleLbl="fgAccFollowNode1" presStyleIdx="0" presStyleCnt="2" custLinFactNeighborX="1290" custLinFactNeighborY="21878"/>
      <dgm:spPr>
        <a:blipFill rotWithShape="1"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13730E0C-A84A-40FE-B3AE-0AE2837389F0}" type="pres">
      <dgm:prSet presAssocID="{55A2C691-D605-4AFA-9E68-C5C875FDF33F}" presName="sibTrans" presStyleLbl="sibTrans2D1" presStyleIdx="0" presStyleCnt="0"/>
      <dgm:spPr/>
    </dgm:pt>
    <dgm:pt modelId="{6301CC0D-6CD4-4DFD-A466-5117D6CA7D8B}" type="pres">
      <dgm:prSet presAssocID="{3555D525-BB08-4518-ACC3-A4C62921F677}" presName="compNode" presStyleCnt="0"/>
      <dgm:spPr/>
    </dgm:pt>
    <dgm:pt modelId="{693D65E0-61CD-4E78-BC3E-4ED9C78FAD89}" type="pres">
      <dgm:prSet presAssocID="{3555D525-BB08-4518-ACC3-A4C62921F677}" presName="childRect" presStyleLbl="bgAcc1" presStyleIdx="1" presStyleCnt="2">
        <dgm:presLayoutVars>
          <dgm:bulletEnabled val="1"/>
        </dgm:presLayoutVars>
      </dgm:prSet>
      <dgm:spPr/>
    </dgm:pt>
    <dgm:pt modelId="{62358FD3-882A-4473-B522-8FD27CD726FA}" type="pres">
      <dgm:prSet presAssocID="{3555D525-BB08-4518-ACC3-A4C62921F677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572277A-D43D-493D-B936-95B5420978BC}" type="pres">
      <dgm:prSet presAssocID="{3555D525-BB08-4518-ACC3-A4C62921F677}" presName="parentRect" presStyleLbl="alignNode1" presStyleIdx="1" presStyleCnt="2"/>
      <dgm:spPr/>
    </dgm:pt>
    <dgm:pt modelId="{1A9A7DD8-BA98-4BDF-B144-530FB4AA27F8}" type="pres">
      <dgm:prSet presAssocID="{3555D525-BB08-4518-ACC3-A4C62921F677}" presName="adorn" presStyleLbl="fgAccFollowNode1" presStyleIdx="1" presStyleCnt="2"/>
      <dgm:spPr>
        <a:blipFill>
          <a:blip xmlns:r="http://schemas.openxmlformats.org/officeDocument/2006/relationships" r:embed="rId2"/>
          <a:srcRect/>
          <a:stretch>
            <a:fillRect l="-25000" r="-25000"/>
          </a:stretch>
        </a:blipFill>
      </dgm:spPr>
    </dgm:pt>
  </dgm:ptLst>
  <dgm:cxnLst>
    <dgm:cxn modelId="{4EEAFB03-36A4-4A97-89E1-0FE231A3C2AE}" srcId="{3555D525-BB08-4518-ACC3-A4C62921F677}" destId="{3C8D8490-FF55-4508-9D38-DA7077F98092}" srcOrd="4" destOrd="0" parTransId="{8AEC9D86-AF69-4406-8129-1AE93E5C784C}" sibTransId="{85AFE8E8-6891-4077-AD60-B209DEFC4AC7}"/>
    <dgm:cxn modelId="{E1A2AF09-125F-48CB-B340-8406AC355FEC}" srcId="{0A02A035-E576-47D4-B536-C86ACB9BF2D5}" destId="{A6262100-77EE-49C8-9C50-9A95BCE6462B}" srcOrd="0" destOrd="0" parTransId="{460F3073-C079-4071-9A41-FE23D8320F0B}" sibTransId="{55A2C691-D605-4AFA-9E68-C5C875FDF33F}"/>
    <dgm:cxn modelId="{AD5C830E-1BB1-45D6-839B-31ED6DA7243C}" type="presOf" srcId="{AEA3BD7B-93FC-417F-8BE2-6F62F9175437}" destId="{693D65E0-61CD-4E78-BC3E-4ED9C78FAD89}" srcOrd="0" destOrd="0" presId="urn:microsoft.com/office/officeart/2005/8/layout/bList2"/>
    <dgm:cxn modelId="{B7CCCF0E-BB1A-4E68-888B-E89D60D3F383}" type="presOf" srcId="{640242C9-80C2-49C3-A7FE-EF25B9C387D4}" destId="{4B7E1D53-DC7E-445C-9D20-A2232CB59040}" srcOrd="0" destOrd="4" presId="urn:microsoft.com/office/officeart/2005/8/layout/bList2"/>
    <dgm:cxn modelId="{EA8C8610-5FEB-4196-8198-E582F03F5600}" srcId="{A6262100-77EE-49C8-9C50-9A95BCE6462B}" destId="{640242C9-80C2-49C3-A7FE-EF25B9C387D4}" srcOrd="4" destOrd="0" parTransId="{F3566B10-6756-4545-8939-6D0A82839AD9}" sibTransId="{0F2E051D-3DF1-4E43-8CB3-A79AD28BBFE2}"/>
    <dgm:cxn modelId="{8EE1BC13-0DE8-4C44-AE95-4ADF163EAD6C}" type="presOf" srcId="{E497C520-12E9-4B3D-9B96-377582365954}" destId="{4B7E1D53-DC7E-445C-9D20-A2232CB59040}" srcOrd="0" destOrd="3" presId="urn:microsoft.com/office/officeart/2005/8/layout/bList2"/>
    <dgm:cxn modelId="{7E647B18-1510-4A7F-9FCB-68DA2ED5755A}" type="presOf" srcId="{3555D525-BB08-4518-ACC3-A4C62921F677}" destId="{62358FD3-882A-4473-B522-8FD27CD726FA}" srcOrd="0" destOrd="0" presId="urn:microsoft.com/office/officeart/2005/8/layout/bList2"/>
    <dgm:cxn modelId="{BB9C0A2B-B506-478C-81A3-EB47F6724D8F}" type="presOf" srcId="{D4F841E4-2EE4-4B52-8233-9CFC3A828272}" destId="{693D65E0-61CD-4E78-BC3E-4ED9C78FAD89}" srcOrd="0" destOrd="3" presId="urn:microsoft.com/office/officeart/2005/8/layout/bList2"/>
    <dgm:cxn modelId="{E008263C-353A-40FF-B977-B826F3F10151}" type="presOf" srcId="{0A02A035-E576-47D4-B536-C86ACB9BF2D5}" destId="{2A5DC4E2-E1EF-4D22-827B-B827D4331EE2}" srcOrd="0" destOrd="0" presId="urn:microsoft.com/office/officeart/2005/8/layout/bList2"/>
    <dgm:cxn modelId="{304AE943-8DE9-4BD7-8924-CB771B18BDCA}" type="presOf" srcId="{0454D24C-7304-44CE-A166-DAA2038BB472}" destId="{4B7E1D53-DC7E-445C-9D20-A2232CB59040}" srcOrd="0" destOrd="5" presId="urn:microsoft.com/office/officeart/2005/8/layout/bList2"/>
    <dgm:cxn modelId="{DFA2AD65-315D-4B87-8A46-2C316E66DAFE}" type="presOf" srcId="{3555D525-BB08-4518-ACC3-A4C62921F677}" destId="{2572277A-D43D-493D-B936-95B5420978BC}" srcOrd="1" destOrd="0" presId="urn:microsoft.com/office/officeart/2005/8/layout/bList2"/>
    <dgm:cxn modelId="{FB7DC665-EB07-4301-A38C-167D5928BAA5}" type="presOf" srcId="{FE860CF2-94A5-46FC-9268-7CA3DEA777B1}" destId="{693D65E0-61CD-4E78-BC3E-4ED9C78FAD89}" srcOrd="0" destOrd="1" presId="urn:microsoft.com/office/officeart/2005/8/layout/bList2"/>
    <dgm:cxn modelId="{EF76DA6E-1281-49BE-A5E0-7C95AC9FDCC7}" type="presOf" srcId="{CA0A82AB-82D6-495D-9122-D94A38B47557}" destId="{4B7E1D53-DC7E-445C-9D20-A2232CB59040}" srcOrd="0" destOrd="2" presId="urn:microsoft.com/office/officeart/2005/8/layout/bList2"/>
    <dgm:cxn modelId="{F3E9F474-0C90-4C7C-B16F-F43F102AE04E}" type="presOf" srcId="{A6262100-77EE-49C8-9C50-9A95BCE6462B}" destId="{B2545FAA-45D0-4497-9BAE-40AAB5E11AB4}" srcOrd="1" destOrd="0" presId="urn:microsoft.com/office/officeart/2005/8/layout/bList2"/>
    <dgm:cxn modelId="{D5E69576-2F8E-4D24-A856-8CFA86AC278C}" type="presOf" srcId="{8CA108DA-82C5-41EE-BAF5-0775E6F98DA2}" destId="{4B7E1D53-DC7E-445C-9D20-A2232CB59040}" srcOrd="0" destOrd="0" presId="urn:microsoft.com/office/officeart/2005/8/layout/bList2"/>
    <dgm:cxn modelId="{7035A456-255F-4CC9-8A03-51082EFBEC89}" type="presOf" srcId="{13D2316D-BBD9-419D-A0B2-3B020CC73651}" destId="{693D65E0-61CD-4E78-BC3E-4ED9C78FAD89}" srcOrd="0" destOrd="2" presId="urn:microsoft.com/office/officeart/2005/8/layout/bList2"/>
    <dgm:cxn modelId="{854AA178-ABBE-4F63-92F1-356AC5BC744A}" srcId="{3555D525-BB08-4518-ACC3-A4C62921F677}" destId="{13D2316D-BBD9-419D-A0B2-3B020CC73651}" srcOrd="2" destOrd="0" parTransId="{40F44D15-5421-4A54-8194-F6A7EF12809A}" sibTransId="{812A390D-D7AD-4CBD-BB7D-B90393D1FA8E}"/>
    <dgm:cxn modelId="{C3651885-6AB6-4E4E-ACDD-A60C2C52A7BD}" type="presOf" srcId="{9FA7F8B4-AC9B-45E8-AE88-00AD3527F125}" destId="{4B7E1D53-DC7E-445C-9D20-A2232CB59040}" srcOrd="0" destOrd="1" presId="urn:microsoft.com/office/officeart/2005/8/layout/bList2"/>
    <dgm:cxn modelId="{69578887-E853-45FC-ACE0-7D39A9403923}" srcId="{A6262100-77EE-49C8-9C50-9A95BCE6462B}" destId="{8CA108DA-82C5-41EE-BAF5-0775E6F98DA2}" srcOrd="0" destOrd="0" parTransId="{317D082B-7900-454E-95B3-E7F7BAB6C925}" sibTransId="{F97C2802-A474-49A1-A954-F02DC8313658}"/>
    <dgm:cxn modelId="{28391A8D-8EBF-4093-B6DA-CFD31410860B}" type="presOf" srcId="{A6262100-77EE-49C8-9C50-9A95BCE6462B}" destId="{3A85896E-2C75-4E10-806F-3BBABBEF9122}" srcOrd="0" destOrd="0" presId="urn:microsoft.com/office/officeart/2005/8/layout/bList2"/>
    <dgm:cxn modelId="{B51B65A2-86BC-4611-BCDD-D069A1972442}" srcId="{A6262100-77EE-49C8-9C50-9A95BCE6462B}" destId="{9FA7F8B4-AC9B-45E8-AE88-00AD3527F125}" srcOrd="1" destOrd="0" parTransId="{1294B4E8-3827-4509-8495-E6355658DE65}" sibTransId="{CDA53D21-9591-4FA9-B3B0-41C90022C37F}"/>
    <dgm:cxn modelId="{A3F481A5-C319-4F7F-92A0-16794A2CA298}" srcId="{3555D525-BB08-4518-ACC3-A4C62921F677}" destId="{D4F841E4-2EE4-4B52-8233-9CFC3A828272}" srcOrd="3" destOrd="0" parTransId="{2B2EB96B-6A8D-4CD2-9EFD-79668453BA38}" sibTransId="{F08FA99B-597A-4E1B-BD0A-7568A22BCA62}"/>
    <dgm:cxn modelId="{E5C714B1-38AB-429E-A3FF-0FC5B49059A7}" srcId="{0A02A035-E576-47D4-B536-C86ACB9BF2D5}" destId="{3555D525-BB08-4518-ACC3-A4C62921F677}" srcOrd="1" destOrd="0" parTransId="{968EFD4C-5C63-42B5-AA81-409D3D471187}" sibTransId="{8B0298C8-B164-4EE9-8B7D-F72538695EE5}"/>
    <dgm:cxn modelId="{3B67CFB6-3C0D-458D-B40A-FCA076B42BDD}" srcId="{3555D525-BB08-4518-ACC3-A4C62921F677}" destId="{FE860CF2-94A5-46FC-9268-7CA3DEA777B1}" srcOrd="1" destOrd="0" parTransId="{C290B26C-1E61-4B48-996E-44DB10977063}" sibTransId="{0B8D7B3F-1075-4B61-A618-4591310C0E45}"/>
    <dgm:cxn modelId="{46C432BC-A845-481B-B355-F5A4AFF2008E}" srcId="{A6262100-77EE-49C8-9C50-9A95BCE6462B}" destId="{CA0A82AB-82D6-495D-9122-D94A38B47557}" srcOrd="2" destOrd="0" parTransId="{8426341A-2A3F-4589-8F7E-B4CA8EFD0BCF}" sibTransId="{7E89402F-DFD2-4005-93D9-6DF18E63DAB8}"/>
    <dgm:cxn modelId="{4328FBD0-DA6C-403C-996D-3EBBD8584CA2}" srcId="{A6262100-77EE-49C8-9C50-9A95BCE6462B}" destId="{E497C520-12E9-4B3D-9B96-377582365954}" srcOrd="3" destOrd="0" parTransId="{D154061B-0D65-4CEC-9A02-43E7B59727C8}" sibTransId="{310CF50B-D55F-4D08-99D6-A0FBFA84A510}"/>
    <dgm:cxn modelId="{1356F1EF-2A75-4F61-ABC9-7141AB8C0854}" srcId="{3555D525-BB08-4518-ACC3-A4C62921F677}" destId="{AEA3BD7B-93FC-417F-8BE2-6F62F9175437}" srcOrd="0" destOrd="0" parTransId="{DA2A309D-6894-47B6-8AB7-2EAA3F03B0BD}" sibTransId="{80431302-EC20-4F50-B3C8-3F79E284A276}"/>
    <dgm:cxn modelId="{AD47AEF1-75D3-4C7B-85D5-62342C7BADF6}" type="presOf" srcId="{3C8D8490-FF55-4508-9D38-DA7077F98092}" destId="{693D65E0-61CD-4E78-BC3E-4ED9C78FAD89}" srcOrd="0" destOrd="4" presId="urn:microsoft.com/office/officeart/2005/8/layout/bList2"/>
    <dgm:cxn modelId="{688F57F4-0A3B-4094-9CC5-ED571B9F0889}" srcId="{A6262100-77EE-49C8-9C50-9A95BCE6462B}" destId="{0454D24C-7304-44CE-A166-DAA2038BB472}" srcOrd="5" destOrd="0" parTransId="{8943F622-353D-42A1-91D1-FFF684E2F0F4}" sibTransId="{7C43AAE2-254B-4A6A-B8A0-F91832AC831F}"/>
    <dgm:cxn modelId="{A38051FD-E87D-4F5E-AABC-864072C024F4}" type="presOf" srcId="{55A2C691-D605-4AFA-9E68-C5C875FDF33F}" destId="{13730E0C-A84A-40FE-B3AE-0AE2837389F0}" srcOrd="0" destOrd="0" presId="urn:microsoft.com/office/officeart/2005/8/layout/bList2"/>
    <dgm:cxn modelId="{D5410D99-C89C-472F-92FE-FEB99F9EA085}" type="presParOf" srcId="{2A5DC4E2-E1EF-4D22-827B-B827D4331EE2}" destId="{B96E5343-BEE0-4A17-9699-7A50071A2B16}" srcOrd="0" destOrd="0" presId="urn:microsoft.com/office/officeart/2005/8/layout/bList2"/>
    <dgm:cxn modelId="{90A50606-2B6B-4290-BD6A-6C4EE24649AA}" type="presParOf" srcId="{B96E5343-BEE0-4A17-9699-7A50071A2B16}" destId="{4B7E1D53-DC7E-445C-9D20-A2232CB59040}" srcOrd="0" destOrd="0" presId="urn:microsoft.com/office/officeart/2005/8/layout/bList2"/>
    <dgm:cxn modelId="{5E50FD07-3504-457E-B6BD-CCD1D76F028E}" type="presParOf" srcId="{B96E5343-BEE0-4A17-9699-7A50071A2B16}" destId="{3A85896E-2C75-4E10-806F-3BBABBEF9122}" srcOrd="1" destOrd="0" presId="urn:microsoft.com/office/officeart/2005/8/layout/bList2"/>
    <dgm:cxn modelId="{F40C0BBA-1315-4447-B8A1-ED57D72980CD}" type="presParOf" srcId="{B96E5343-BEE0-4A17-9699-7A50071A2B16}" destId="{B2545FAA-45D0-4497-9BAE-40AAB5E11AB4}" srcOrd="2" destOrd="0" presId="urn:microsoft.com/office/officeart/2005/8/layout/bList2"/>
    <dgm:cxn modelId="{741BA82D-C38C-4F74-8E02-ED2B574BF4A6}" type="presParOf" srcId="{B96E5343-BEE0-4A17-9699-7A50071A2B16}" destId="{E93BAEB7-BEBC-49DA-B70E-A1FA33B19109}" srcOrd="3" destOrd="0" presId="urn:microsoft.com/office/officeart/2005/8/layout/bList2"/>
    <dgm:cxn modelId="{F64A630E-22A1-4F66-B91F-DDA34D461FB0}" type="presParOf" srcId="{2A5DC4E2-E1EF-4D22-827B-B827D4331EE2}" destId="{13730E0C-A84A-40FE-B3AE-0AE2837389F0}" srcOrd="1" destOrd="0" presId="urn:microsoft.com/office/officeart/2005/8/layout/bList2"/>
    <dgm:cxn modelId="{1B3E9190-AC23-4515-8DD2-E13CFE0D3D29}" type="presParOf" srcId="{2A5DC4E2-E1EF-4D22-827B-B827D4331EE2}" destId="{6301CC0D-6CD4-4DFD-A466-5117D6CA7D8B}" srcOrd="2" destOrd="0" presId="urn:microsoft.com/office/officeart/2005/8/layout/bList2"/>
    <dgm:cxn modelId="{CC8E2160-D13C-4A67-8E6B-5158180A7269}" type="presParOf" srcId="{6301CC0D-6CD4-4DFD-A466-5117D6CA7D8B}" destId="{693D65E0-61CD-4E78-BC3E-4ED9C78FAD89}" srcOrd="0" destOrd="0" presId="urn:microsoft.com/office/officeart/2005/8/layout/bList2"/>
    <dgm:cxn modelId="{FB5A5FB5-3666-4BFA-BE8F-3361639C5FC2}" type="presParOf" srcId="{6301CC0D-6CD4-4DFD-A466-5117D6CA7D8B}" destId="{62358FD3-882A-4473-B522-8FD27CD726FA}" srcOrd="1" destOrd="0" presId="urn:microsoft.com/office/officeart/2005/8/layout/bList2"/>
    <dgm:cxn modelId="{4448ABCF-0ED9-445B-A2DF-B2C9807E812E}" type="presParOf" srcId="{6301CC0D-6CD4-4DFD-A466-5117D6CA7D8B}" destId="{2572277A-D43D-493D-B936-95B5420978BC}" srcOrd="2" destOrd="0" presId="urn:microsoft.com/office/officeart/2005/8/layout/bList2"/>
    <dgm:cxn modelId="{EA186A33-B2F4-4D44-BC43-4BEF05F72C97}" type="presParOf" srcId="{6301CC0D-6CD4-4DFD-A466-5117D6CA7D8B}" destId="{1A9A7DD8-BA98-4BDF-B144-530FB4AA27F8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3E445A8-68C3-4E39-83C4-292327663C9D}" type="doc">
      <dgm:prSet loTypeId="urn:microsoft.com/office/officeart/2005/8/layout/b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A5A848FE-06E9-43D9-A19A-180B0B07BD5A}">
      <dgm:prSet phldrT="[Texto]"/>
      <dgm:spPr/>
      <dgm:t>
        <a:bodyPr/>
        <a:lstStyle/>
        <a:p>
          <a:pPr algn="l"/>
          <a:r>
            <a:rPr lang="es-ES" dirty="0">
              <a:solidFill>
                <a:schemeClr val="bg1"/>
              </a:solidFill>
            </a:rPr>
            <a:t>Organización de la atención a las personas en situación de dependencia.</a:t>
          </a:r>
        </a:p>
      </dgm:t>
    </dgm:pt>
    <dgm:pt modelId="{84AA38EA-E9D9-43F1-B616-F94F6AF4B1EE}" type="parTrans" cxnId="{FB033323-0845-45B0-9704-050A1105AB09}">
      <dgm:prSet/>
      <dgm:spPr/>
      <dgm:t>
        <a:bodyPr/>
        <a:lstStyle/>
        <a:p>
          <a:endParaRPr lang="es-ES"/>
        </a:p>
      </dgm:t>
    </dgm:pt>
    <dgm:pt modelId="{2229921B-2770-426D-B9C3-871ED5F4DE2B}" type="sibTrans" cxnId="{FB033323-0845-45B0-9704-050A1105AB09}">
      <dgm:prSet/>
      <dgm:spPr/>
      <dgm:t>
        <a:bodyPr/>
        <a:lstStyle/>
        <a:p>
          <a:endParaRPr lang="es-ES"/>
        </a:p>
      </dgm:t>
    </dgm:pt>
    <dgm:pt modelId="{60BA9EE8-C22B-4F99-B1DA-ED595F5E0FFC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Interpretar programas de atención a las personas en situación de dependencia.</a:t>
          </a:r>
        </a:p>
      </dgm:t>
    </dgm:pt>
    <dgm:pt modelId="{292F9BCD-3C76-408D-AEA8-4942FAFBD50B}" type="parTrans" cxnId="{B9E4C190-73D7-40A8-A945-DEFB98F4EF41}">
      <dgm:prSet/>
      <dgm:spPr/>
      <dgm:t>
        <a:bodyPr/>
        <a:lstStyle/>
        <a:p>
          <a:endParaRPr lang="es-ES"/>
        </a:p>
      </dgm:t>
    </dgm:pt>
    <dgm:pt modelId="{E7ADFCB3-9EFB-4992-9956-7F3C74EA2AAB}" type="sibTrans" cxnId="{B9E4C190-73D7-40A8-A945-DEFB98F4EF41}">
      <dgm:prSet/>
      <dgm:spPr/>
      <dgm:t>
        <a:bodyPr/>
        <a:lstStyle/>
        <a:p>
          <a:endParaRPr lang="es-ES"/>
        </a:p>
      </dgm:t>
    </dgm:pt>
    <dgm:pt modelId="{41A9F334-2AA6-4552-99AF-E83B3A6755B3}">
      <dgm:prSet phldrT="[Texto]" custT="1"/>
      <dgm:spPr/>
      <dgm:t>
        <a:bodyPr/>
        <a:lstStyle/>
        <a:p>
          <a:r>
            <a:rPr lang="es-ES" sz="2600" dirty="0"/>
            <a:t>Atención higiénica</a:t>
          </a:r>
        </a:p>
      </dgm:t>
    </dgm:pt>
    <dgm:pt modelId="{98D747AE-DBE3-4691-8EEC-DF53119FEC8D}" type="parTrans" cxnId="{060DFF6B-01B8-43DD-8A8C-07F362D5B8F7}">
      <dgm:prSet/>
      <dgm:spPr/>
      <dgm:t>
        <a:bodyPr/>
        <a:lstStyle/>
        <a:p>
          <a:endParaRPr lang="es-ES"/>
        </a:p>
      </dgm:t>
    </dgm:pt>
    <dgm:pt modelId="{6D7AD092-04F0-4C20-9452-AE8D2084D635}" type="sibTrans" cxnId="{060DFF6B-01B8-43DD-8A8C-07F362D5B8F7}">
      <dgm:prSet/>
      <dgm:spPr/>
      <dgm:t>
        <a:bodyPr/>
        <a:lstStyle/>
        <a:p>
          <a:endParaRPr lang="es-ES"/>
        </a:p>
      </dgm:t>
    </dgm:pt>
    <dgm:pt modelId="{FA31ECEE-C6C2-4DCF-B2B0-C21215E64D80}">
      <dgm:prSet phldrT="[Texto]" custT="1"/>
      <dgm:spPr/>
      <dgm:t>
        <a:bodyPr/>
        <a:lstStyle/>
        <a:p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Organizar las actividades de higiene de las personas en situación de dependencia y su entorno</a:t>
          </a:r>
        </a:p>
      </dgm:t>
    </dgm:pt>
    <dgm:pt modelId="{CFD8818D-3B16-42FA-A360-7B8E28D17CA9}" type="parTrans" cxnId="{9F290C4E-1AB7-4E8E-A27A-F9DB83774DC0}">
      <dgm:prSet/>
      <dgm:spPr/>
      <dgm:t>
        <a:bodyPr/>
        <a:lstStyle/>
        <a:p>
          <a:endParaRPr lang="es-ES"/>
        </a:p>
      </dgm:t>
    </dgm:pt>
    <dgm:pt modelId="{1A484E2A-B70A-4C25-BEDD-749D15BB3825}" type="sibTrans" cxnId="{9F290C4E-1AB7-4E8E-A27A-F9DB83774DC0}">
      <dgm:prSet/>
      <dgm:spPr/>
      <dgm:t>
        <a:bodyPr/>
        <a:lstStyle/>
        <a:p>
          <a:endParaRPr lang="es-ES"/>
        </a:p>
      </dgm:t>
    </dgm:pt>
    <dgm:pt modelId="{99878392-34E9-4AE7-82AC-958E207DBC04}">
      <dgm:prSet phldrT="[Texto]" custT="1"/>
      <dgm:spPr/>
      <dgm:t>
        <a:bodyPr/>
        <a:lstStyle/>
        <a:p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Aplicar técnicas de higiene y aseo personal.</a:t>
          </a:r>
        </a:p>
      </dgm:t>
    </dgm:pt>
    <dgm:pt modelId="{3BD9E560-05C4-4258-A5D5-020BD76BF21D}" type="parTrans" cxnId="{FBA1238C-2014-48A7-BFCB-1359A75FD71D}">
      <dgm:prSet/>
      <dgm:spPr/>
      <dgm:t>
        <a:bodyPr/>
        <a:lstStyle/>
        <a:p>
          <a:endParaRPr lang="es-ES"/>
        </a:p>
      </dgm:t>
    </dgm:pt>
    <dgm:pt modelId="{387ACD3E-DD2E-4B71-9AD7-3E5590D08C07}" type="sibTrans" cxnId="{FBA1238C-2014-48A7-BFCB-1359A75FD71D}">
      <dgm:prSet/>
      <dgm:spPr/>
      <dgm:t>
        <a:bodyPr/>
        <a:lstStyle/>
        <a:p>
          <a:endParaRPr lang="es-ES"/>
        </a:p>
      </dgm:t>
    </dgm:pt>
    <dgm:pt modelId="{24EA0802-2847-44C1-B9E5-F5197CB1810C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Organizar la intervención con las personas en situación de dependencia.</a:t>
          </a:r>
        </a:p>
      </dgm:t>
    </dgm:pt>
    <dgm:pt modelId="{7D02C759-40CB-4466-BE0C-47D3D0188DAD}" type="parTrans" cxnId="{66854675-5ADB-4C3A-A813-27E80D48D7C1}">
      <dgm:prSet/>
      <dgm:spPr/>
      <dgm:t>
        <a:bodyPr/>
        <a:lstStyle/>
        <a:p>
          <a:endParaRPr lang="es-ES"/>
        </a:p>
      </dgm:t>
    </dgm:pt>
    <dgm:pt modelId="{6CC5439A-D395-44F9-A414-872B25D41AA7}" type="sibTrans" cxnId="{66854675-5ADB-4C3A-A813-27E80D48D7C1}">
      <dgm:prSet/>
      <dgm:spPr/>
      <dgm:t>
        <a:bodyPr/>
        <a:lstStyle/>
        <a:p>
          <a:endParaRPr lang="es-ES"/>
        </a:p>
      </dgm:t>
    </dgm:pt>
    <dgm:pt modelId="{1FA4BDFB-D413-4CD3-9CB2-EBF05BFD3E88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Organizar los recursos necesarios para la intervención.</a:t>
          </a:r>
        </a:p>
      </dgm:t>
    </dgm:pt>
    <dgm:pt modelId="{4DD1E780-5DCF-4325-8B1E-9E82781C9C13}" type="parTrans" cxnId="{79DD3ACE-4C0F-41C9-98F0-518F0042D1B2}">
      <dgm:prSet/>
      <dgm:spPr/>
      <dgm:t>
        <a:bodyPr/>
        <a:lstStyle/>
        <a:p>
          <a:endParaRPr lang="es-ES"/>
        </a:p>
      </dgm:t>
    </dgm:pt>
    <dgm:pt modelId="{ACE1D1D5-6C07-4442-BF4C-07FBD006139A}" type="sibTrans" cxnId="{79DD3ACE-4C0F-41C9-98F0-518F0042D1B2}">
      <dgm:prSet/>
      <dgm:spPr/>
      <dgm:t>
        <a:bodyPr/>
        <a:lstStyle/>
        <a:p>
          <a:endParaRPr lang="es-ES"/>
        </a:p>
      </dgm:t>
    </dgm:pt>
    <dgm:pt modelId="{B0575748-384F-4500-BB52-DF27684168BC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Gestionar la documentación básica de la atención a personas en situación de dependencia</a:t>
          </a:r>
        </a:p>
      </dgm:t>
    </dgm:pt>
    <dgm:pt modelId="{72B5B7E8-A3AA-48A2-888D-F649347ABD28}" type="parTrans" cxnId="{00EBC18A-3043-4E1C-8647-1E11BFD986F6}">
      <dgm:prSet/>
      <dgm:spPr/>
      <dgm:t>
        <a:bodyPr/>
        <a:lstStyle/>
        <a:p>
          <a:endParaRPr lang="es-ES"/>
        </a:p>
      </dgm:t>
    </dgm:pt>
    <dgm:pt modelId="{408A65B3-D62C-462B-A913-8873290BBF9D}" type="sibTrans" cxnId="{00EBC18A-3043-4E1C-8647-1E11BFD986F6}">
      <dgm:prSet/>
      <dgm:spPr/>
      <dgm:t>
        <a:bodyPr/>
        <a:lstStyle/>
        <a:p>
          <a:endParaRPr lang="es-ES"/>
        </a:p>
      </dgm:t>
    </dgm:pt>
    <dgm:pt modelId="{4D64FA31-64A3-44BA-B6F2-4C0BB3D49733}">
      <dgm:prSet phldrT="[Texto]" custT="1"/>
      <dgm:spPr/>
      <dgm:t>
        <a:bodyPr/>
        <a:lstStyle/>
        <a:p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Aplicar técnicas de higiene del entorno.</a:t>
          </a:r>
        </a:p>
      </dgm:t>
    </dgm:pt>
    <dgm:pt modelId="{A1231671-51CA-4652-B524-7C7E43CB4B22}" type="parTrans" cxnId="{FFEA5C45-8B53-492B-A54D-70306943C747}">
      <dgm:prSet/>
      <dgm:spPr/>
      <dgm:t>
        <a:bodyPr/>
        <a:lstStyle/>
        <a:p>
          <a:endParaRPr lang="es-ES"/>
        </a:p>
      </dgm:t>
    </dgm:pt>
    <dgm:pt modelId="{29326DD8-F49C-4CFD-96F6-4D8994FF76DA}" type="sibTrans" cxnId="{FFEA5C45-8B53-492B-A54D-70306943C747}">
      <dgm:prSet/>
      <dgm:spPr/>
      <dgm:t>
        <a:bodyPr/>
        <a:lstStyle/>
        <a:p>
          <a:endParaRPr lang="es-ES"/>
        </a:p>
      </dgm:t>
    </dgm:pt>
    <dgm:pt modelId="{6B515C4B-D47C-4FA4-848B-3BD359A0955D}">
      <dgm:prSet phldrT="[Texto]" custT="1"/>
      <dgm:spPr/>
      <dgm:t>
        <a:bodyPr/>
        <a:lstStyle/>
        <a:p>
          <a:r>
            <a:rPr lang="es-ES" sz="1700" dirty="0">
              <a:solidFill>
                <a:schemeClr val="accent1">
                  <a:lumMod val="50000"/>
                </a:schemeClr>
              </a:solidFill>
            </a:rPr>
            <a:t>Realiza el control y seguimiento de las actividades de atención higiénica</a:t>
          </a:r>
        </a:p>
      </dgm:t>
    </dgm:pt>
    <dgm:pt modelId="{BECC0E27-5182-47FB-BFF8-ECBBDA4A8CFC}" type="parTrans" cxnId="{8FBD5E9B-70CE-4FB9-B7D6-16C454D27DA7}">
      <dgm:prSet/>
      <dgm:spPr/>
      <dgm:t>
        <a:bodyPr/>
        <a:lstStyle/>
        <a:p>
          <a:endParaRPr lang="es-ES"/>
        </a:p>
      </dgm:t>
    </dgm:pt>
    <dgm:pt modelId="{EABF9218-2AD0-4F35-AA9A-A4406AA2504C}" type="sibTrans" cxnId="{8FBD5E9B-70CE-4FB9-B7D6-16C454D27DA7}">
      <dgm:prSet/>
      <dgm:spPr/>
      <dgm:t>
        <a:bodyPr/>
        <a:lstStyle/>
        <a:p>
          <a:endParaRPr lang="es-ES"/>
        </a:p>
      </dgm:t>
    </dgm:pt>
    <dgm:pt modelId="{1BD5C465-9100-4BD9-9524-FEECDA94E037}" type="pres">
      <dgm:prSet presAssocID="{03E445A8-68C3-4E39-83C4-292327663C9D}" presName="diagram" presStyleCnt="0">
        <dgm:presLayoutVars>
          <dgm:dir/>
          <dgm:animLvl val="lvl"/>
          <dgm:resizeHandles val="exact"/>
        </dgm:presLayoutVars>
      </dgm:prSet>
      <dgm:spPr/>
    </dgm:pt>
    <dgm:pt modelId="{C56BAFF1-B5E9-4C4D-B0BD-B0630660F6CC}" type="pres">
      <dgm:prSet presAssocID="{A5A848FE-06E9-43D9-A19A-180B0B07BD5A}" presName="compNode" presStyleCnt="0"/>
      <dgm:spPr/>
    </dgm:pt>
    <dgm:pt modelId="{F1BE1509-6659-44F4-8976-87890F7F7845}" type="pres">
      <dgm:prSet presAssocID="{A5A848FE-06E9-43D9-A19A-180B0B07BD5A}" presName="childRect" presStyleLbl="bgAcc1" presStyleIdx="0" presStyleCnt="2">
        <dgm:presLayoutVars>
          <dgm:bulletEnabled val="1"/>
        </dgm:presLayoutVars>
      </dgm:prSet>
      <dgm:spPr/>
    </dgm:pt>
    <dgm:pt modelId="{7FABBB88-41BF-4391-9A44-FF943E4C8411}" type="pres">
      <dgm:prSet presAssocID="{A5A848FE-06E9-43D9-A19A-180B0B07BD5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E6949DF7-DA20-44D2-A3AB-5B791A3A6B05}" type="pres">
      <dgm:prSet presAssocID="{A5A848FE-06E9-43D9-A19A-180B0B07BD5A}" presName="parentRect" presStyleLbl="alignNode1" presStyleIdx="0" presStyleCnt="2"/>
      <dgm:spPr/>
    </dgm:pt>
    <dgm:pt modelId="{BF2CE653-8CDC-4643-8830-3649FD50D4FD}" type="pres">
      <dgm:prSet presAssocID="{A5A848FE-06E9-43D9-A19A-180B0B07BD5A}" presName="adorn" presStyleLbl="fgAccFollowNode1" presStyleIdx="0" presStyleCnt="2"/>
      <dgm:spPr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</dgm:spPr>
    </dgm:pt>
    <dgm:pt modelId="{3B7404C3-8948-455D-A9C5-1F1610BAB2B7}" type="pres">
      <dgm:prSet presAssocID="{2229921B-2770-426D-B9C3-871ED5F4DE2B}" presName="sibTrans" presStyleLbl="sibTrans2D1" presStyleIdx="0" presStyleCnt="0"/>
      <dgm:spPr/>
    </dgm:pt>
    <dgm:pt modelId="{79561B58-25A9-4AE2-B282-9FB11B63DC4D}" type="pres">
      <dgm:prSet presAssocID="{41A9F334-2AA6-4552-99AF-E83B3A6755B3}" presName="compNode" presStyleCnt="0"/>
      <dgm:spPr/>
    </dgm:pt>
    <dgm:pt modelId="{8C87DCB0-AD06-44A5-A73F-3532E9403DBF}" type="pres">
      <dgm:prSet presAssocID="{41A9F334-2AA6-4552-99AF-E83B3A6755B3}" presName="childRect" presStyleLbl="bgAcc1" presStyleIdx="1" presStyleCnt="2">
        <dgm:presLayoutVars>
          <dgm:bulletEnabled val="1"/>
        </dgm:presLayoutVars>
      </dgm:prSet>
      <dgm:spPr/>
    </dgm:pt>
    <dgm:pt modelId="{1C65D4DC-6C5F-46D8-9BD6-158436657BF5}" type="pres">
      <dgm:prSet presAssocID="{41A9F334-2AA6-4552-99AF-E83B3A6755B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DA14CEF-EDA7-430C-A556-9B370EADE9E1}" type="pres">
      <dgm:prSet presAssocID="{41A9F334-2AA6-4552-99AF-E83B3A6755B3}" presName="parentRect" presStyleLbl="alignNode1" presStyleIdx="1" presStyleCnt="2"/>
      <dgm:spPr/>
    </dgm:pt>
    <dgm:pt modelId="{10F0EF3D-66EF-4FBD-B07A-73C2B5D89F29}" type="pres">
      <dgm:prSet presAssocID="{41A9F334-2AA6-4552-99AF-E83B3A6755B3}" presName="adorn" presStyleLbl="fgAccFollowNode1" presStyleIdx="1" presStyleCnt="2"/>
      <dgm:spPr>
        <a:blipFill>
          <a:blip xmlns:r="http://schemas.openxmlformats.org/officeDocument/2006/relationships" r:embed="rId2"/>
          <a:srcRect/>
          <a:stretch>
            <a:fillRect l="-20000" r="-20000"/>
          </a:stretch>
        </a:blipFill>
      </dgm:spPr>
    </dgm:pt>
  </dgm:ptLst>
  <dgm:cxnLst>
    <dgm:cxn modelId="{37649C09-8362-4ED5-A3ED-9E45C89BEE09}" type="presOf" srcId="{60BA9EE8-C22B-4F99-B1DA-ED595F5E0FFC}" destId="{F1BE1509-6659-44F4-8976-87890F7F7845}" srcOrd="0" destOrd="0" presId="urn:microsoft.com/office/officeart/2005/8/layout/bList2"/>
    <dgm:cxn modelId="{4EFE3B11-1256-4D32-9238-13C6276EC12D}" type="presOf" srcId="{99878392-34E9-4AE7-82AC-958E207DBC04}" destId="{8C87DCB0-AD06-44A5-A73F-3532E9403DBF}" srcOrd="0" destOrd="1" presId="urn:microsoft.com/office/officeart/2005/8/layout/bList2"/>
    <dgm:cxn modelId="{464A521D-6CD1-4F92-ABC0-6E20A41CA9F5}" type="presOf" srcId="{A5A848FE-06E9-43D9-A19A-180B0B07BD5A}" destId="{7FABBB88-41BF-4391-9A44-FF943E4C8411}" srcOrd="0" destOrd="0" presId="urn:microsoft.com/office/officeart/2005/8/layout/bList2"/>
    <dgm:cxn modelId="{FB033323-0845-45B0-9704-050A1105AB09}" srcId="{03E445A8-68C3-4E39-83C4-292327663C9D}" destId="{A5A848FE-06E9-43D9-A19A-180B0B07BD5A}" srcOrd="0" destOrd="0" parTransId="{84AA38EA-E9D9-43F1-B616-F94F6AF4B1EE}" sibTransId="{2229921B-2770-426D-B9C3-871ED5F4DE2B}"/>
    <dgm:cxn modelId="{89651A5B-1D61-4FF8-A4E2-43F04FC29749}" type="presOf" srcId="{41A9F334-2AA6-4552-99AF-E83B3A6755B3}" destId="{1C65D4DC-6C5F-46D8-9BD6-158436657BF5}" srcOrd="0" destOrd="0" presId="urn:microsoft.com/office/officeart/2005/8/layout/bList2"/>
    <dgm:cxn modelId="{7E04ED42-80BF-4534-8EDF-3E792B098E79}" type="presOf" srcId="{FA31ECEE-C6C2-4DCF-B2B0-C21215E64D80}" destId="{8C87DCB0-AD06-44A5-A73F-3532E9403DBF}" srcOrd="0" destOrd="0" presId="urn:microsoft.com/office/officeart/2005/8/layout/bList2"/>
    <dgm:cxn modelId="{FFEA5C45-8B53-492B-A54D-70306943C747}" srcId="{41A9F334-2AA6-4552-99AF-E83B3A6755B3}" destId="{4D64FA31-64A3-44BA-B6F2-4C0BB3D49733}" srcOrd="2" destOrd="0" parTransId="{A1231671-51CA-4652-B524-7C7E43CB4B22}" sibTransId="{29326DD8-F49C-4CFD-96F6-4D8994FF76DA}"/>
    <dgm:cxn modelId="{060DFF6B-01B8-43DD-8A8C-07F362D5B8F7}" srcId="{03E445A8-68C3-4E39-83C4-292327663C9D}" destId="{41A9F334-2AA6-4552-99AF-E83B3A6755B3}" srcOrd="1" destOrd="0" parTransId="{98D747AE-DBE3-4691-8EEC-DF53119FEC8D}" sibTransId="{6D7AD092-04F0-4C20-9452-AE8D2084D635}"/>
    <dgm:cxn modelId="{602CF14D-FF4E-47B2-A513-A00A6F5BB41A}" type="presOf" srcId="{6B515C4B-D47C-4FA4-848B-3BD359A0955D}" destId="{8C87DCB0-AD06-44A5-A73F-3532E9403DBF}" srcOrd="0" destOrd="3" presId="urn:microsoft.com/office/officeart/2005/8/layout/bList2"/>
    <dgm:cxn modelId="{9F290C4E-1AB7-4E8E-A27A-F9DB83774DC0}" srcId="{41A9F334-2AA6-4552-99AF-E83B3A6755B3}" destId="{FA31ECEE-C6C2-4DCF-B2B0-C21215E64D80}" srcOrd="0" destOrd="0" parTransId="{CFD8818D-3B16-42FA-A360-7B8E28D17CA9}" sibTransId="{1A484E2A-B70A-4C25-BEDD-749D15BB3825}"/>
    <dgm:cxn modelId="{91466370-07E5-47E6-9713-884E1BA606B5}" type="presOf" srcId="{41A9F334-2AA6-4552-99AF-E83B3A6755B3}" destId="{0DA14CEF-EDA7-430C-A556-9B370EADE9E1}" srcOrd="1" destOrd="0" presId="urn:microsoft.com/office/officeart/2005/8/layout/bList2"/>
    <dgm:cxn modelId="{250CF973-A1B4-4A23-A39E-744BC9367849}" type="presOf" srcId="{4D64FA31-64A3-44BA-B6F2-4C0BB3D49733}" destId="{8C87DCB0-AD06-44A5-A73F-3532E9403DBF}" srcOrd="0" destOrd="2" presId="urn:microsoft.com/office/officeart/2005/8/layout/bList2"/>
    <dgm:cxn modelId="{66854675-5ADB-4C3A-A813-27E80D48D7C1}" srcId="{A5A848FE-06E9-43D9-A19A-180B0B07BD5A}" destId="{24EA0802-2847-44C1-B9E5-F5197CB1810C}" srcOrd="1" destOrd="0" parTransId="{7D02C759-40CB-4466-BE0C-47D3D0188DAD}" sibTransId="{6CC5439A-D395-44F9-A414-872B25D41AA7}"/>
    <dgm:cxn modelId="{585F1F86-C8C5-4C24-8CAA-8AF317E23A64}" type="presOf" srcId="{B0575748-384F-4500-BB52-DF27684168BC}" destId="{F1BE1509-6659-44F4-8976-87890F7F7845}" srcOrd="0" destOrd="3" presId="urn:microsoft.com/office/officeart/2005/8/layout/bList2"/>
    <dgm:cxn modelId="{00EBC18A-3043-4E1C-8647-1E11BFD986F6}" srcId="{A5A848FE-06E9-43D9-A19A-180B0B07BD5A}" destId="{B0575748-384F-4500-BB52-DF27684168BC}" srcOrd="3" destOrd="0" parTransId="{72B5B7E8-A3AA-48A2-888D-F649347ABD28}" sibTransId="{408A65B3-D62C-462B-A913-8873290BBF9D}"/>
    <dgm:cxn modelId="{FBA1238C-2014-48A7-BFCB-1359A75FD71D}" srcId="{41A9F334-2AA6-4552-99AF-E83B3A6755B3}" destId="{99878392-34E9-4AE7-82AC-958E207DBC04}" srcOrd="1" destOrd="0" parTransId="{3BD9E560-05C4-4258-A5D5-020BD76BF21D}" sibTransId="{387ACD3E-DD2E-4B71-9AD7-3E5590D08C07}"/>
    <dgm:cxn modelId="{B9E4C190-73D7-40A8-A945-DEFB98F4EF41}" srcId="{A5A848FE-06E9-43D9-A19A-180B0B07BD5A}" destId="{60BA9EE8-C22B-4F99-B1DA-ED595F5E0FFC}" srcOrd="0" destOrd="0" parTransId="{292F9BCD-3C76-408D-AEA8-4942FAFBD50B}" sibTransId="{E7ADFCB3-9EFB-4992-9956-7F3C74EA2AAB}"/>
    <dgm:cxn modelId="{97BA3899-B41C-4743-A22E-8B086609D5C5}" type="presOf" srcId="{24EA0802-2847-44C1-B9E5-F5197CB1810C}" destId="{F1BE1509-6659-44F4-8976-87890F7F7845}" srcOrd="0" destOrd="1" presId="urn:microsoft.com/office/officeart/2005/8/layout/bList2"/>
    <dgm:cxn modelId="{8FBD5E9B-70CE-4FB9-B7D6-16C454D27DA7}" srcId="{41A9F334-2AA6-4552-99AF-E83B3A6755B3}" destId="{6B515C4B-D47C-4FA4-848B-3BD359A0955D}" srcOrd="3" destOrd="0" parTransId="{BECC0E27-5182-47FB-BFF8-ECBBDA4A8CFC}" sibTransId="{EABF9218-2AD0-4F35-AA9A-A4406AA2504C}"/>
    <dgm:cxn modelId="{D07CFBBC-D420-49FB-8E07-91FAB69C7100}" type="presOf" srcId="{03E445A8-68C3-4E39-83C4-292327663C9D}" destId="{1BD5C465-9100-4BD9-9524-FEECDA94E037}" srcOrd="0" destOrd="0" presId="urn:microsoft.com/office/officeart/2005/8/layout/bList2"/>
    <dgm:cxn modelId="{79DD3ACE-4C0F-41C9-98F0-518F0042D1B2}" srcId="{A5A848FE-06E9-43D9-A19A-180B0B07BD5A}" destId="{1FA4BDFB-D413-4CD3-9CB2-EBF05BFD3E88}" srcOrd="2" destOrd="0" parTransId="{4DD1E780-5DCF-4325-8B1E-9E82781C9C13}" sibTransId="{ACE1D1D5-6C07-4442-BF4C-07FBD006139A}"/>
    <dgm:cxn modelId="{D54767DB-E84E-44AB-8C52-5AF259FEAC11}" type="presOf" srcId="{1FA4BDFB-D413-4CD3-9CB2-EBF05BFD3E88}" destId="{F1BE1509-6659-44F4-8976-87890F7F7845}" srcOrd="0" destOrd="2" presId="urn:microsoft.com/office/officeart/2005/8/layout/bList2"/>
    <dgm:cxn modelId="{1C0090FA-B551-44ED-AE8A-F60ED6551D44}" type="presOf" srcId="{A5A848FE-06E9-43D9-A19A-180B0B07BD5A}" destId="{E6949DF7-DA20-44D2-A3AB-5B791A3A6B05}" srcOrd="1" destOrd="0" presId="urn:microsoft.com/office/officeart/2005/8/layout/bList2"/>
    <dgm:cxn modelId="{93709CFB-281F-4DD9-A724-D0B203944567}" type="presOf" srcId="{2229921B-2770-426D-B9C3-871ED5F4DE2B}" destId="{3B7404C3-8948-455D-A9C5-1F1610BAB2B7}" srcOrd="0" destOrd="0" presId="urn:microsoft.com/office/officeart/2005/8/layout/bList2"/>
    <dgm:cxn modelId="{E12A3A46-2CE2-48E9-8E9D-767E934357D5}" type="presParOf" srcId="{1BD5C465-9100-4BD9-9524-FEECDA94E037}" destId="{C56BAFF1-B5E9-4C4D-B0BD-B0630660F6CC}" srcOrd="0" destOrd="0" presId="urn:microsoft.com/office/officeart/2005/8/layout/bList2"/>
    <dgm:cxn modelId="{FC798A8C-F163-43DB-B481-36EEDD2CA161}" type="presParOf" srcId="{C56BAFF1-B5E9-4C4D-B0BD-B0630660F6CC}" destId="{F1BE1509-6659-44F4-8976-87890F7F7845}" srcOrd="0" destOrd="0" presId="urn:microsoft.com/office/officeart/2005/8/layout/bList2"/>
    <dgm:cxn modelId="{8D0CB7AB-5BD9-4EB1-93EA-273D46E58180}" type="presParOf" srcId="{C56BAFF1-B5E9-4C4D-B0BD-B0630660F6CC}" destId="{7FABBB88-41BF-4391-9A44-FF943E4C8411}" srcOrd="1" destOrd="0" presId="urn:microsoft.com/office/officeart/2005/8/layout/bList2"/>
    <dgm:cxn modelId="{F650BC84-CA02-44F1-8670-84C1F05F9758}" type="presParOf" srcId="{C56BAFF1-B5E9-4C4D-B0BD-B0630660F6CC}" destId="{E6949DF7-DA20-44D2-A3AB-5B791A3A6B05}" srcOrd="2" destOrd="0" presId="urn:microsoft.com/office/officeart/2005/8/layout/bList2"/>
    <dgm:cxn modelId="{E9D0EA31-2E32-48EE-A569-447F64926A86}" type="presParOf" srcId="{C56BAFF1-B5E9-4C4D-B0BD-B0630660F6CC}" destId="{BF2CE653-8CDC-4643-8830-3649FD50D4FD}" srcOrd="3" destOrd="0" presId="urn:microsoft.com/office/officeart/2005/8/layout/bList2"/>
    <dgm:cxn modelId="{379065C4-9FB8-4590-A120-FEC1B86D729C}" type="presParOf" srcId="{1BD5C465-9100-4BD9-9524-FEECDA94E037}" destId="{3B7404C3-8948-455D-A9C5-1F1610BAB2B7}" srcOrd="1" destOrd="0" presId="urn:microsoft.com/office/officeart/2005/8/layout/bList2"/>
    <dgm:cxn modelId="{DAA1D072-0CDD-4954-8727-B61DCDC84AA3}" type="presParOf" srcId="{1BD5C465-9100-4BD9-9524-FEECDA94E037}" destId="{79561B58-25A9-4AE2-B282-9FB11B63DC4D}" srcOrd="2" destOrd="0" presId="urn:microsoft.com/office/officeart/2005/8/layout/bList2"/>
    <dgm:cxn modelId="{1E62EEAB-625F-4786-B281-F1E98400500B}" type="presParOf" srcId="{79561B58-25A9-4AE2-B282-9FB11B63DC4D}" destId="{8C87DCB0-AD06-44A5-A73F-3532E9403DBF}" srcOrd="0" destOrd="0" presId="urn:microsoft.com/office/officeart/2005/8/layout/bList2"/>
    <dgm:cxn modelId="{0986C7C6-324B-48EC-B2CF-8AA3663D6211}" type="presParOf" srcId="{79561B58-25A9-4AE2-B282-9FB11B63DC4D}" destId="{1C65D4DC-6C5F-46D8-9BD6-158436657BF5}" srcOrd="1" destOrd="0" presId="urn:microsoft.com/office/officeart/2005/8/layout/bList2"/>
    <dgm:cxn modelId="{5B9E2B00-DBAC-4612-B87D-F1FE90D6D642}" type="presParOf" srcId="{79561B58-25A9-4AE2-B282-9FB11B63DC4D}" destId="{0DA14CEF-EDA7-430C-A556-9B370EADE9E1}" srcOrd="2" destOrd="0" presId="urn:microsoft.com/office/officeart/2005/8/layout/bList2"/>
    <dgm:cxn modelId="{4BEBBD6D-4F17-43A5-9A4F-CFC442E6FC1E}" type="presParOf" srcId="{79561B58-25A9-4AE2-B282-9FB11B63DC4D}" destId="{10F0EF3D-66EF-4FBD-B07A-73C2B5D89F29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3E445A8-68C3-4E39-83C4-292327663C9D}" type="doc">
      <dgm:prSet loTypeId="urn:microsoft.com/office/officeart/2005/8/layout/b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F9D54818-CC2C-443F-87D9-EAF702557A84}">
      <dgm:prSet phldrT="[Texto]" custT="1"/>
      <dgm:spPr/>
      <dgm:t>
        <a:bodyPr/>
        <a:lstStyle/>
        <a:p>
          <a:pPr algn="l"/>
          <a:r>
            <a:rPr lang="es-ES" sz="3100" dirty="0"/>
            <a:t>Destrezas sociales.</a:t>
          </a:r>
        </a:p>
      </dgm:t>
    </dgm:pt>
    <dgm:pt modelId="{69D03A3F-2E0A-44F1-9541-2284D79B6C60}" type="parTrans" cxnId="{AA6524CD-B361-4F6E-A299-1CD4CD52F8A6}">
      <dgm:prSet/>
      <dgm:spPr/>
      <dgm:t>
        <a:bodyPr/>
        <a:lstStyle/>
        <a:p>
          <a:endParaRPr lang="es-ES"/>
        </a:p>
      </dgm:t>
    </dgm:pt>
    <dgm:pt modelId="{F45DF22A-6530-4C54-9124-A461F4F59B16}" type="sibTrans" cxnId="{AA6524CD-B361-4F6E-A299-1CD4CD52F8A6}">
      <dgm:prSet/>
      <dgm:spPr/>
      <dgm:t>
        <a:bodyPr/>
        <a:lstStyle/>
        <a:p>
          <a:endParaRPr lang="es-ES"/>
        </a:p>
      </dgm:t>
    </dgm:pt>
    <dgm:pt modelId="{A5A848FE-06E9-43D9-A19A-180B0B07BD5A}">
      <dgm:prSet phldrT="[Texto]" custT="1"/>
      <dgm:spPr/>
      <dgm:t>
        <a:bodyPr/>
        <a:lstStyle/>
        <a:p>
          <a:pPr algn="l"/>
          <a:r>
            <a:rPr lang="es-ES" sz="3100" dirty="0"/>
            <a:t>Teleasistencia</a:t>
          </a:r>
        </a:p>
      </dgm:t>
    </dgm:pt>
    <dgm:pt modelId="{84AA38EA-E9D9-43F1-B616-F94F6AF4B1EE}" type="parTrans" cxnId="{FB033323-0845-45B0-9704-050A1105AB09}">
      <dgm:prSet/>
      <dgm:spPr/>
      <dgm:t>
        <a:bodyPr/>
        <a:lstStyle/>
        <a:p>
          <a:endParaRPr lang="es-ES"/>
        </a:p>
      </dgm:t>
    </dgm:pt>
    <dgm:pt modelId="{2229921B-2770-426D-B9C3-871ED5F4DE2B}" type="sibTrans" cxnId="{FB033323-0845-45B0-9704-050A1105AB09}">
      <dgm:prSet/>
      <dgm:spPr/>
      <dgm:t>
        <a:bodyPr/>
        <a:lstStyle/>
        <a:p>
          <a:endParaRPr lang="es-ES"/>
        </a:p>
      </dgm:t>
    </dgm:pt>
    <dgm:pt modelId="{3C98FE37-AF6E-40D0-808C-A74F86873C9C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Conocer estrategias y técnicas para favorecer la comunicación y relación social</a:t>
          </a:r>
        </a:p>
      </dgm:t>
    </dgm:pt>
    <dgm:pt modelId="{8222977C-A2DC-4A64-B41F-D33C0D6C02E3}" type="parTrans" cxnId="{1ACE6119-5C71-46BE-A3C3-A351F7E69BFD}">
      <dgm:prSet/>
      <dgm:spPr/>
      <dgm:t>
        <a:bodyPr/>
        <a:lstStyle/>
        <a:p>
          <a:endParaRPr lang="es-ES"/>
        </a:p>
      </dgm:t>
    </dgm:pt>
    <dgm:pt modelId="{FE20EC83-14A6-42D3-A97A-CAD30DF7432F}" type="sibTrans" cxnId="{1ACE6119-5C71-46BE-A3C3-A351F7E69BFD}">
      <dgm:prSet/>
      <dgm:spPr/>
      <dgm:t>
        <a:bodyPr/>
        <a:lstStyle/>
        <a:p>
          <a:endParaRPr lang="es-ES"/>
        </a:p>
      </dgm:t>
    </dgm:pt>
    <dgm:pt modelId="{60BA9EE8-C22B-4F99-B1DA-ED595F5E0FFC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Organizar la propia intervención en el servicio de teleasistencia.</a:t>
          </a:r>
        </a:p>
      </dgm:t>
    </dgm:pt>
    <dgm:pt modelId="{292F9BCD-3C76-408D-AEA8-4942FAFBD50B}" type="parTrans" cxnId="{B9E4C190-73D7-40A8-A945-DEFB98F4EF41}">
      <dgm:prSet/>
      <dgm:spPr/>
      <dgm:t>
        <a:bodyPr/>
        <a:lstStyle/>
        <a:p>
          <a:endParaRPr lang="es-ES"/>
        </a:p>
      </dgm:t>
    </dgm:pt>
    <dgm:pt modelId="{E7ADFCB3-9EFB-4992-9956-7F3C74EA2AAB}" type="sibTrans" cxnId="{B9E4C190-73D7-40A8-A945-DEFB98F4EF41}">
      <dgm:prSet/>
      <dgm:spPr/>
      <dgm:t>
        <a:bodyPr/>
        <a:lstStyle/>
        <a:p>
          <a:endParaRPr lang="es-ES"/>
        </a:p>
      </dgm:t>
    </dgm:pt>
    <dgm:pt modelId="{DA8A5732-69E2-4A3F-A7C2-472F3784C07D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Aplica técnicas de gestión de conflictos y resolución de problemas.</a:t>
          </a:r>
        </a:p>
      </dgm:t>
    </dgm:pt>
    <dgm:pt modelId="{B429B05C-EB3E-4E14-97A7-BD568959F699}" type="parTrans" cxnId="{5229338F-EA24-487F-BDCB-9F6566998153}">
      <dgm:prSet/>
      <dgm:spPr/>
      <dgm:t>
        <a:bodyPr/>
        <a:lstStyle/>
        <a:p>
          <a:endParaRPr lang="es-ES"/>
        </a:p>
      </dgm:t>
    </dgm:pt>
    <dgm:pt modelId="{A8420C7D-D064-4142-A13A-9AC823C74A9C}" type="sibTrans" cxnId="{5229338F-EA24-487F-BDCB-9F6566998153}">
      <dgm:prSet/>
      <dgm:spPr/>
      <dgm:t>
        <a:bodyPr/>
        <a:lstStyle/>
        <a:p>
          <a:endParaRPr lang="es-ES"/>
        </a:p>
      </dgm:t>
    </dgm:pt>
    <dgm:pt modelId="{5AE95566-7F7D-47DD-A772-0D3D846FB6EC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Aplica técnicas de trabajo en grupo.</a:t>
          </a:r>
        </a:p>
      </dgm:t>
    </dgm:pt>
    <dgm:pt modelId="{064D3DEC-A10D-4909-A2C5-6333027EBAC0}" type="parTrans" cxnId="{5D877504-B35C-44C7-9A55-0DCE56FF9F00}">
      <dgm:prSet/>
      <dgm:spPr/>
      <dgm:t>
        <a:bodyPr/>
        <a:lstStyle/>
        <a:p>
          <a:endParaRPr lang="es-ES"/>
        </a:p>
      </dgm:t>
    </dgm:pt>
    <dgm:pt modelId="{A1659EE6-0F16-4403-8CC2-AE45630DDC3D}" type="sibTrans" cxnId="{5D877504-B35C-44C7-9A55-0DCE56FF9F00}">
      <dgm:prSet/>
      <dgm:spPr/>
      <dgm:t>
        <a:bodyPr/>
        <a:lstStyle/>
        <a:p>
          <a:endParaRPr lang="es-ES"/>
        </a:p>
      </dgm:t>
    </dgm:pt>
    <dgm:pt modelId="{62660515-BA47-4731-BF12-EA40788D2D05}">
      <dgm:prSet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Aplica procedimientos de gestión de las llamadas salientes y entrantes.</a:t>
          </a:r>
        </a:p>
      </dgm:t>
    </dgm:pt>
    <dgm:pt modelId="{3572AA84-066F-4ABE-BA25-7A74EB570C52}" type="parTrans" cxnId="{762E7419-7085-45BA-9EC8-175880146E1D}">
      <dgm:prSet/>
      <dgm:spPr/>
      <dgm:t>
        <a:bodyPr/>
        <a:lstStyle/>
        <a:p>
          <a:endParaRPr lang="es-ES"/>
        </a:p>
      </dgm:t>
    </dgm:pt>
    <dgm:pt modelId="{EEBA93BF-5F32-4E4C-A528-76A241C18582}" type="sibTrans" cxnId="{762E7419-7085-45BA-9EC8-175880146E1D}">
      <dgm:prSet/>
      <dgm:spPr/>
      <dgm:t>
        <a:bodyPr/>
        <a:lstStyle/>
        <a:p>
          <a:endParaRPr lang="es-ES"/>
        </a:p>
      </dgm:t>
    </dgm:pt>
    <dgm:pt modelId="{2C139F27-FDD0-4F4F-BEFC-795CCAE9DB41}">
      <dgm:prSet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Realizar el seguimiento de las llamadas entrantes y salientes. </a:t>
          </a:r>
        </a:p>
      </dgm:t>
    </dgm:pt>
    <dgm:pt modelId="{D0C9F299-A030-499B-A6F4-45FBD1AC5DBA}" type="parTrans" cxnId="{351DB2E9-FB2C-4A00-B264-813441D2964A}">
      <dgm:prSet/>
      <dgm:spPr/>
      <dgm:t>
        <a:bodyPr/>
        <a:lstStyle/>
        <a:p>
          <a:endParaRPr lang="es-ES"/>
        </a:p>
      </dgm:t>
    </dgm:pt>
    <dgm:pt modelId="{1F381595-A32B-44E8-B97B-018760D43178}" type="sibTrans" cxnId="{351DB2E9-FB2C-4A00-B264-813441D2964A}">
      <dgm:prSet/>
      <dgm:spPr/>
      <dgm:t>
        <a:bodyPr/>
        <a:lstStyle/>
        <a:p>
          <a:endParaRPr lang="es-ES"/>
        </a:p>
      </dgm:t>
    </dgm:pt>
    <dgm:pt modelId="{1BD5C465-9100-4BD9-9524-FEECDA94E037}" type="pres">
      <dgm:prSet presAssocID="{03E445A8-68C3-4E39-83C4-292327663C9D}" presName="diagram" presStyleCnt="0">
        <dgm:presLayoutVars>
          <dgm:dir/>
          <dgm:animLvl val="lvl"/>
          <dgm:resizeHandles val="exact"/>
        </dgm:presLayoutVars>
      </dgm:prSet>
      <dgm:spPr/>
    </dgm:pt>
    <dgm:pt modelId="{368A5962-10E3-402B-A079-2C9A5E5D8570}" type="pres">
      <dgm:prSet presAssocID="{F9D54818-CC2C-443F-87D9-EAF702557A84}" presName="compNode" presStyleCnt="0"/>
      <dgm:spPr/>
    </dgm:pt>
    <dgm:pt modelId="{38E5A42B-0425-40C2-91B0-A920594ABA14}" type="pres">
      <dgm:prSet presAssocID="{F9D54818-CC2C-443F-87D9-EAF702557A84}" presName="childRect" presStyleLbl="bgAcc1" presStyleIdx="0" presStyleCnt="2">
        <dgm:presLayoutVars>
          <dgm:bulletEnabled val="1"/>
        </dgm:presLayoutVars>
      </dgm:prSet>
      <dgm:spPr/>
    </dgm:pt>
    <dgm:pt modelId="{25AC9731-6724-42BC-934B-F6183B58C43A}" type="pres">
      <dgm:prSet presAssocID="{F9D54818-CC2C-443F-87D9-EAF702557A84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D43F8621-9DA7-46EF-8C7A-4523480DFCA0}" type="pres">
      <dgm:prSet presAssocID="{F9D54818-CC2C-443F-87D9-EAF702557A84}" presName="parentRect" presStyleLbl="alignNode1" presStyleIdx="0" presStyleCnt="2"/>
      <dgm:spPr/>
    </dgm:pt>
    <dgm:pt modelId="{BC853F1C-E54F-487B-8C57-63444026CF0F}" type="pres">
      <dgm:prSet presAssocID="{F9D54818-CC2C-443F-87D9-EAF702557A84}" presName="adorn" presStyleLbl="fgAccFollowNode1" presStyleIdx="0" presStyleCnt="2"/>
      <dgm:spPr>
        <a:blipFill>
          <a:blip xmlns:r="http://schemas.openxmlformats.org/officeDocument/2006/relationships" r:embed="rId1"/>
          <a:srcRect/>
          <a:stretch>
            <a:fillRect l="-15000" r="-15000"/>
          </a:stretch>
        </a:blipFill>
      </dgm:spPr>
    </dgm:pt>
    <dgm:pt modelId="{CD4E92CA-1DD4-4F05-B32D-42CC425EB82B}" type="pres">
      <dgm:prSet presAssocID="{F45DF22A-6530-4C54-9124-A461F4F59B16}" presName="sibTrans" presStyleLbl="sibTrans2D1" presStyleIdx="0" presStyleCnt="0"/>
      <dgm:spPr/>
    </dgm:pt>
    <dgm:pt modelId="{C56BAFF1-B5E9-4C4D-B0BD-B0630660F6CC}" type="pres">
      <dgm:prSet presAssocID="{A5A848FE-06E9-43D9-A19A-180B0B07BD5A}" presName="compNode" presStyleCnt="0"/>
      <dgm:spPr/>
    </dgm:pt>
    <dgm:pt modelId="{F1BE1509-6659-44F4-8976-87890F7F7845}" type="pres">
      <dgm:prSet presAssocID="{A5A848FE-06E9-43D9-A19A-180B0B07BD5A}" presName="childRect" presStyleLbl="bgAcc1" presStyleIdx="1" presStyleCnt="2">
        <dgm:presLayoutVars>
          <dgm:bulletEnabled val="1"/>
        </dgm:presLayoutVars>
      </dgm:prSet>
      <dgm:spPr/>
    </dgm:pt>
    <dgm:pt modelId="{7FABBB88-41BF-4391-9A44-FF943E4C8411}" type="pres">
      <dgm:prSet presAssocID="{A5A848FE-06E9-43D9-A19A-180B0B07BD5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E6949DF7-DA20-44D2-A3AB-5B791A3A6B05}" type="pres">
      <dgm:prSet presAssocID="{A5A848FE-06E9-43D9-A19A-180B0B07BD5A}" presName="parentRect" presStyleLbl="alignNode1" presStyleIdx="1" presStyleCnt="2"/>
      <dgm:spPr/>
    </dgm:pt>
    <dgm:pt modelId="{BF2CE653-8CDC-4643-8830-3649FD50D4FD}" type="pres">
      <dgm:prSet presAssocID="{A5A848FE-06E9-43D9-A19A-180B0B07BD5A}" presName="adorn" presStyleLbl="fgAccFollowNode1" presStyleIdx="1" presStyleCnt="2"/>
      <dgm:spPr>
        <a:blipFill>
          <a:blip xmlns:r="http://schemas.openxmlformats.org/officeDocument/2006/relationships" r:embed="rId2"/>
          <a:srcRect/>
          <a:stretch>
            <a:fillRect t="-20000" b="-20000"/>
          </a:stretch>
        </a:blipFill>
      </dgm:spPr>
    </dgm:pt>
  </dgm:ptLst>
  <dgm:cxnLst>
    <dgm:cxn modelId="{5D877504-B35C-44C7-9A55-0DCE56FF9F00}" srcId="{F9D54818-CC2C-443F-87D9-EAF702557A84}" destId="{5AE95566-7F7D-47DD-A772-0D3D846FB6EC}" srcOrd="1" destOrd="0" parTransId="{064D3DEC-A10D-4909-A2C5-6333027EBAC0}" sibTransId="{A1659EE6-0F16-4403-8CC2-AE45630DDC3D}"/>
    <dgm:cxn modelId="{84544006-DEE6-462B-B316-A14092333A5B}" type="presOf" srcId="{F9D54818-CC2C-443F-87D9-EAF702557A84}" destId="{D43F8621-9DA7-46EF-8C7A-4523480DFCA0}" srcOrd="1" destOrd="0" presId="urn:microsoft.com/office/officeart/2005/8/layout/bList2"/>
    <dgm:cxn modelId="{392C050B-7CE8-4DE7-8475-A88D98F5B6BE}" type="presOf" srcId="{60BA9EE8-C22B-4F99-B1DA-ED595F5E0FFC}" destId="{F1BE1509-6659-44F4-8976-87890F7F7845}" srcOrd="0" destOrd="0" presId="urn:microsoft.com/office/officeart/2005/8/layout/bList2"/>
    <dgm:cxn modelId="{9A571F0D-D49C-437C-BF6C-2578B3A9524C}" type="presOf" srcId="{A5A848FE-06E9-43D9-A19A-180B0B07BD5A}" destId="{E6949DF7-DA20-44D2-A3AB-5B791A3A6B05}" srcOrd="1" destOrd="0" presId="urn:microsoft.com/office/officeart/2005/8/layout/bList2"/>
    <dgm:cxn modelId="{66B7DD14-D8D9-49FC-AD8B-F4B7B614643B}" type="presOf" srcId="{2C139F27-FDD0-4F4F-BEFC-795CCAE9DB41}" destId="{F1BE1509-6659-44F4-8976-87890F7F7845}" srcOrd="0" destOrd="2" presId="urn:microsoft.com/office/officeart/2005/8/layout/bList2"/>
    <dgm:cxn modelId="{1ACE6119-5C71-46BE-A3C3-A351F7E69BFD}" srcId="{F9D54818-CC2C-443F-87D9-EAF702557A84}" destId="{3C98FE37-AF6E-40D0-808C-A74F86873C9C}" srcOrd="0" destOrd="0" parTransId="{8222977C-A2DC-4A64-B41F-D33C0D6C02E3}" sibTransId="{FE20EC83-14A6-42D3-A97A-CAD30DF7432F}"/>
    <dgm:cxn modelId="{762E7419-7085-45BA-9EC8-175880146E1D}" srcId="{A5A848FE-06E9-43D9-A19A-180B0B07BD5A}" destId="{62660515-BA47-4731-BF12-EA40788D2D05}" srcOrd="1" destOrd="0" parTransId="{3572AA84-066F-4ABE-BA25-7A74EB570C52}" sibTransId="{EEBA93BF-5F32-4E4C-A528-76A241C18582}"/>
    <dgm:cxn modelId="{F9C9A71E-2E05-451E-B5DE-B2EE41B663D0}" type="presOf" srcId="{5AE95566-7F7D-47DD-A772-0D3D846FB6EC}" destId="{38E5A42B-0425-40C2-91B0-A920594ABA14}" srcOrd="0" destOrd="1" presId="urn:microsoft.com/office/officeart/2005/8/layout/bList2"/>
    <dgm:cxn modelId="{FB033323-0845-45B0-9704-050A1105AB09}" srcId="{03E445A8-68C3-4E39-83C4-292327663C9D}" destId="{A5A848FE-06E9-43D9-A19A-180B0B07BD5A}" srcOrd="1" destOrd="0" parTransId="{84AA38EA-E9D9-43F1-B616-F94F6AF4B1EE}" sibTransId="{2229921B-2770-426D-B9C3-871ED5F4DE2B}"/>
    <dgm:cxn modelId="{7CFA646F-9DCB-423C-837E-C23363C08222}" type="presOf" srcId="{03E445A8-68C3-4E39-83C4-292327663C9D}" destId="{1BD5C465-9100-4BD9-9524-FEECDA94E037}" srcOrd="0" destOrd="0" presId="urn:microsoft.com/office/officeart/2005/8/layout/bList2"/>
    <dgm:cxn modelId="{5229338F-EA24-487F-BDCB-9F6566998153}" srcId="{F9D54818-CC2C-443F-87D9-EAF702557A84}" destId="{DA8A5732-69E2-4A3F-A7C2-472F3784C07D}" srcOrd="2" destOrd="0" parTransId="{B429B05C-EB3E-4E14-97A7-BD568959F699}" sibTransId="{A8420C7D-D064-4142-A13A-9AC823C74A9C}"/>
    <dgm:cxn modelId="{DE57E58F-7651-4993-8FC2-942A48EDB616}" type="presOf" srcId="{3C98FE37-AF6E-40D0-808C-A74F86873C9C}" destId="{38E5A42B-0425-40C2-91B0-A920594ABA14}" srcOrd="0" destOrd="0" presId="urn:microsoft.com/office/officeart/2005/8/layout/bList2"/>
    <dgm:cxn modelId="{B9E4C190-73D7-40A8-A945-DEFB98F4EF41}" srcId="{A5A848FE-06E9-43D9-A19A-180B0B07BD5A}" destId="{60BA9EE8-C22B-4F99-B1DA-ED595F5E0FFC}" srcOrd="0" destOrd="0" parTransId="{292F9BCD-3C76-408D-AEA8-4942FAFBD50B}" sibTransId="{E7ADFCB3-9EFB-4992-9956-7F3C74EA2AAB}"/>
    <dgm:cxn modelId="{01F6F694-40DB-40CE-97A5-6E0184CD2B87}" type="presOf" srcId="{DA8A5732-69E2-4A3F-A7C2-472F3784C07D}" destId="{38E5A42B-0425-40C2-91B0-A920594ABA14}" srcOrd="0" destOrd="2" presId="urn:microsoft.com/office/officeart/2005/8/layout/bList2"/>
    <dgm:cxn modelId="{6E47FCA4-EB61-4AFA-A72A-1142158F6918}" type="presOf" srcId="{F45DF22A-6530-4C54-9124-A461F4F59B16}" destId="{CD4E92CA-1DD4-4F05-B32D-42CC425EB82B}" srcOrd="0" destOrd="0" presId="urn:microsoft.com/office/officeart/2005/8/layout/bList2"/>
    <dgm:cxn modelId="{52F563AF-44CE-418D-90FA-FBA9015A98D9}" type="presOf" srcId="{A5A848FE-06E9-43D9-A19A-180B0B07BD5A}" destId="{7FABBB88-41BF-4391-9A44-FF943E4C8411}" srcOrd="0" destOrd="0" presId="urn:microsoft.com/office/officeart/2005/8/layout/bList2"/>
    <dgm:cxn modelId="{6292F1BA-C311-4133-8ADC-16D9C62CE197}" type="presOf" srcId="{F9D54818-CC2C-443F-87D9-EAF702557A84}" destId="{25AC9731-6724-42BC-934B-F6183B58C43A}" srcOrd="0" destOrd="0" presId="urn:microsoft.com/office/officeart/2005/8/layout/bList2"/>
    <dgm:cxn modelId="{AA6524CD-B361-4F6E-A299-1CD4CD52F8A6}" srcId="{03E445A8-68C3-4E39-83C4-292327663C9D}" destId="{F9D54818-CC2C-443F-87D9-EAF702557A84}" srcOrd="0" destOrd="0" parTransId="{69D03A3F-2E0A-44F1-9541-2284D79B6C60}" sibTransId="{F45DF22A-6530-4C54-9124-A461F4F59B16}"/>
    <dgm:cxn modelId="{351DB2E9-FB2C-4A00-B264-813441D2964A}" srcId="{A5A848FE-06E9-43D9-A19A-180B0B07BD5A}" destId="{2C139F27-FDD0-4F4F-BEFC-795CCAE9DB41}" srcOrd="2" destOrd="0" parTransId="{D0C9F299-A030-499B-A6F4-45FBD1AC5DBA}" sibTransId="{1F381595-A32B-44E8-B97B-018760D43178}"/>
    <dgm:cxn modelId="{F9D2A5F1-47B4-4B5B-BBE0-A95F8EE6406A}" type="presOf" srcId="{62660515-BA47-4731-BF12-EA40788D2D05}" destId="{F1BE1509-6659-44F4-8976-87890F7F7845}" srcOrd="0" destOrd="1" presId="urn:microsoft.com/office/officeart/2005/8/layout/bList2"/>
    <dgm:cxn modelId="{19FFAEF0-50EC-44DA-8E68-EA6BB11A4B55}" type="presParOf" srcId="{1BD5C465-9100-4BD9-9524-FEECDA94E037}" destId="{368A5962-10E3-402B-A079-2C9A5E5D8570}" srcOrd="0" destOrd="0" presId="urn:microsoft.com/office/officeart/2005/8/layout/bList2"/>
    <dgm:cxn modelId="{B733414C-310C-4736-9A1D-FE55811B7A44}" type="presParOf" srcId="{368A5962-10E3-402B-A079-2C9A5E5D8570}" destId="{38E5A42B-0425-40C2-91B0-A920594ABA14}" srcOrd="0" destOrd="0" presId="urn:microsoft.com/office/officeart/2005/8/layout/bList2"/>
    <dgm:cxn modelId="{8EEB82A0-66B0-40D1-8093-6B032EB63A16}" type="presParOf" srcId="{368A5962-10E3-402B-A079-2C9A5E5D8570}" destId="{25AC9731-6724-42BC-934B-F6183B58C43A}" srcOrd="1" destOrd="0" presId="urn:microsoft.com/office/officeart/2005/8/layout/bList2"/>
    <dgm:cxn modelId="{4D5F984D-90C4-47C7-807A-C3E9340E103F}" type="presParOf" srcId="{368A5962-10E3-402B-A079-2C9A5E5D8570}" destId="{D43F8621-9DA7-46EF-8C7A-4523480DFCA0}" srcOrd="2" destOrd="0" presId="urn:microsoft.com/office/officeart/2005/8/layout/bList2"/>
    <dgm:cxn modelId="{A8338241-7136-421D-BCDF-F1D07FD8A1A1}" type="presParOf" srcId="{368A5962-10E3-402B-A079-2C9A5E5D8570}" destId="{BC853F1C-E54F-487B-8C57-63444026CF0F}" srcOrd="3" destOrd="0" presId="urn:microsoft.com/office/officeart/2005/8/layout/bList2"/>
    <dgm:cxn modelId="{BF420475-4A7A-4C6C-9A94-A87BF883DB80}" type="presParOf" srcId="{1BD5C465-9100-4BD9-9524-FEECDA94E037}" destId="{CD4E92CA-1DD4-4F05-B32D-42CC425EB82B}" srcOrd="1" destOrd="0" presId="urn:microsoft.com/office/officeart/2005/8/layout/bList2"/>
    <dgm:cxn modelId="{9B31218B-5012-40C6-B904-2F60F568658A}" type="presParOf" srcId="{1BD5C465-9100-4BD9-9524-FEECDA94E037}" destId="{C56BAFF1-B5E9-4C4D-B0BD-B0630660F6CC}" srcOrd="2" destOrd="0" presId="urn:microsoft.com/office/officeart/2005/8/layout/bList2"/>
    <dgm:cxn modelId="{E29655D3-1AD4-4B94-9E86-48E3E85260B1}" type="presParOf" srcId="{C56BAFF1-B5E9-4C4D-B0BD-B0630660F6CC}" destId="{F1BE1509-6659-44F4-8976-87890F7F7845}" srcOrd="0" destOrd="0" presId="urn:microsoft.com/office/officeart/2005/8/layout/bList2"/>
    <dgm:cxn modelId="{B6D3DC60-8B43-4351-B0D6-756893C277FD}" type="presParOf" srcId="{C56BAFF1-B5E9-4C4D-B0BD-B0630660F6CC}" destId="{7FABBB88-41BF-4391-9A44-FF943E4C8411}" srcOrd="1" destOrd="0" presId="urn:microsoft.com/office/officeart/2005/8/layout/bList2"/>
    <dgm:cxn modelId="{262FC074-3A71-446D-A509-73F58E6E40E3}" type="presParOf" srcId="{C56BAFF1-B5E9-4C4D-B0BD-B0630660F6CC}" destId="{E6949DF7-DA20-44D2-A3AB-5B791A3A6B05}" srcOrd="2" destOrd="0" presId="urn:microsoft.com/office/officeart/2005/8/layout/bList2"/>
    <dgm:cxn modelId="{082A4D67-6C9D-4CA2-9C12-37C709772F2E}" type="presParOf" srcId="{C56BAFF1-B5E9-4C4D-B0BD-B0630660F6CC}" destId="{BF2CE653-8CDC-4643-8830-3649FD50D4FD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E445A8-68C3-4E39-83C4-292327663C9D}" type="doc">
      <dgm:prSet loTypeId="urn:microsoft.com/office/officeart/2005/8/layout/b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9D54818-CC2C-443F-87D9-EAF702557A84}">
      <dgm:prSet phldrT="[Texto]" custT="1"/>
      <dgm:spPr/>
      <dgm:t>
        <a:bodyPr/>
        <a:lstStyle/>
        <a:p>
          <a:pPr algn="l"/>
          <a:r>
            <a:rPr lang="es-ES" sz="3100" dirty="0"/>
            <a:t>Apoyo a la comunicación</a:t>
          </a:r>
        </a:p>
      </dgm:t>
    </dgm:pt>
    <dgm:pt modelId="{69D03A3F-2E0A-44F1-9541-2284D79B6C60}" type="parTrans" cxnId="{AA6524CD-B361-4F6E-A299-1CD4CD52F8A6}">
      <dgm:prSet/>
      <dgm:spPr/>
      <dgm:t>
        <a:bodyPr/>
        <a:lstStyle/>
        <a:p>
          <a:endParaRPr lang="es-ES"/>
        </a:p>
      </dgm:t>
    </dgm:pt>
    <dgm:pt modelId="{F45DF22A-6530-4C54-9124-A461F4F59B16}" type="sibTrans" cxnId="{AA6524CD-B361-4F6E-A299-1CD4CD52F8A6}">
      <dgm:prSet/>
      <dgm:spPr/>
      <dgm:t>
        <a:bodyPr/>
        <a:lstStyle/>
        <a:p>
          <a:endParaRPr lang="es-ES"/>
        </a:p>
      </dgm:t>
    </dgm:pt>
    <dgm:pt modelId="{A5A848FE-06E9-43D9-A19A-180B0B07BD5A}">
      <dgm:prSet phldrT="[Texto]" custT="1"/>
      <dgm:spPr/>
      <dgm:t>
        <a:bodyPr/>
        <a:lstStyle/>
        <a:p>
          <a:pPr algn="l"/>
          <a:r>
            <a:rPr lang="es-ES" sz="3800" dirty="0"/>
            <a:t>Inglés profesional </a:t>
          </a:r>
        </a:p>
      </dgm:t>
    </dgm:pt>
    <dgm:pt modelId="{84AA38EA-E9D9-43F1-B616-F94F6AF4B1EE}" type="parTrans" cxnId="{FB033323-0845-45B0-9704-050A1105AB09}">
      <dgm:prSet/>
      <dgm:spPr/>
      <dgm:t>
        <a:bodyPr/>
        <a:lstStyle/>
        <a:p>
          <a:endParaRPr lang="es-ES"/>
        </a:p>
      </dgm:t>
    </dgm:pt>
    <dgm:pt modelId="{2229921B-2770-426D-B9C3-871ED5F4DE2B}" type="sibTrans" cxnId="{FB033323-0845-45B0-9704-050A1105AB09}">
      <dgm:prSet/>
      <dgm:spPr/>
      <dgm:t>
        <a:bodyPr/>
        <a:lstStyle/>
        <a:p>
          <a:endParaRPr lang="es-ES"/>
        </a:p>
      </dgm:t>
    </dgm:pt>
    <dgm:pt modelId="{3C98FE37-AF6E-40D0-808C-A74F86873C9C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Identificar los principales sistemas aumentativos y alternativos de comunicación.</a:t>
          </a:r>
        </a:p>
      </dgm:t>
    </dgm:pt>
    <dgm:pt modelId="{8222977C-A2DC-4A64-B41F-D33C0D6C02E3}" type="parTrans" cxnId="{1ACE6119-5C71-46BE-A3C3-A351F7E69BFD}">
      <dgm:prSet/>
      <dgm:spPr/>
      <dgm:t>
        <a:bodyPr/>
        <a:lstStyle/>
        <a:p>
          <a:endParaRPr lang="es-ES"/>
        </a:p>
      </dgm:t>
    </dgm:pt>
    <dgm:pt modelId="{FE20EC83-14A6-42D3-A97A-CAD30DF7432F}" type="sibTrans" cxnId="{1ACE6119-5C71-46BE-A3C3-A351F7E69BFD}">
      <dgm:prSet/>
      <dgm:spPr/>
      <dgm:t>
        <a:bodyPr/>
        <a:lstStyle/>
        <a:p>
          <a:endParaRPr lang="es-ES"/>
        </a:p>
      </dgm:t>
    </dgm:pt>
    <dgm:pt modelId="{60BA9EE8-C22B-4F99-B1DA-ED595F5E0FFC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Comprender información profesional.</a:t>
          </a:r>
        </a:p>
      </dgm:t>
    </dgm:pt>
    <dgm:pt modelId="{292F9BCD-3C76-408D-AEA8-4942FAFBD50B}" type="parTrans" cxnId="{B9E4C190-73D7-40A8-A945-DEFB98F4EF41}">
      <dgm:prSet/>
      <dgm:spPr/>
      <dgm:t>
        <a:bodyPr/>
        <a:lstStyle/>
        <a:p>
          <a:endParaRPr lang="es-ES"/>
        </a:p>
      </dgm:t>
    </dgm:pt>
    <dgm:pt modelId="{E7ADFCB3-9EFB-4992-9956-7F3C74EA2AAB}" type="sibTrans" cxnId="{B9E4C190-73D7-40A8-A945-DEFB98F4EF41}">
      <dgm:prSet/>
      <dgm:spPr/>
      <dgm:t>
        <a:bodyPr/>
        <a:lstStyle/>
        <a:p>
          <a:endParaRPr lang="es-ES"/>
        </a:p>
      </dgm:t>
    </dgm:pt>
    <dgm:pt modelId="{3CA7485F-531D-46B9-89E8-9EF10CB264CE}">
      <dgm:prSet phldrT="[Texto]" custT="1"/>
      <dgm:spPr/>
      <dgm:t>
        <a:bodyPr/>
        <a:lstStyle/>
        <a:p>
          <a:endParaRPr lang="es-ES" sz="1700" b="0" dirty="0">
            <a:solidFill>
              <a:schemeClr val="accent1">
                <a:lumMod val="50000"/>
              </a:schemeClr>
            </a:solidFill>
          </a:endParaRPr>
        </a:p>
      </dgm:t>
    </dgm:pt>
    <dgm:pt modelId="{BB66D240-4415-44AD-81AC-66D7CEB0545D}" type="parTrans" cxnId="{6E6797E0-D6FD-444C-8900-9D80BFAE1236}">
      <dgm:prSet/>
      <dgm:spPr/>
      <dgm:t>
        <a:bodyPr/>
        <a:lstStyle/>
        <a:p>
          <a:endParaRPr lang="es-ES"/>
        </a:p>
      </dgm:t>
    </dgm:pt>
    <dgm:pt modelId="{D8690273-6AE7-41D9-8E5D-CAFCF1E99EFF}" type="sibTrans" cxnId="{6E6797E0-D6FD-444C-8900-9D80BFAE1236}">
      <dgm:prSet/>
      <dgm:spPr/>
      <dgm:t>
        <a:bodyPr/>
        <a:lstStyle/>
        <a:p>
          <a:endParaRPr lang="es-ES"/>
        </a:p>
      </dgm:t>
    </dgm:pt>
    <dgm:pt modelId="{DCC05163-5D4C-453A-9EE2-6B7E3FCF62AB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Realizar actividades de apoyo a la comunicación.</a:t>
          </a:r>
        </a:p>
      </dgm:t>
    </dgm:pt>
    <dgm:pt modelId="{DFF766D3-FD22-4C90-9548-9BD247D3E951}" type="parTrans" cxnId="{FC044EED-85C1-4164-A6CA-5FE676907A9B}">
      <dgm:prSet/>
      <dgm:spPr/>
      <dgm:t>
        <a:bodyPr/>
        <a:lstStyle/>
        <a:p>
          <a:endParaRPr lang="es-ES"/>
        </a:p>
      </dgm:t>
    </dgm:pt>
    <dgm:pt modelId="{F69E61CE-2E4B-43E6-8982-E11821E2962F}" type="sibTrans" cxnId="{FC044EED-85C1-4164-A6CA-5FE676907A9B}">
      <dgm:prSet/>
      <dgm:spPr/>
      <dgm:t>
        <a:bodyPr/>
        <a:lstStyle/>
        <a:p>
          <a:endParaRPr lang="es-ES"/>
        </a:p>
      </dgm:t>
    </dgm:pt>
    <dgm:pt modelId="{4C4DE331-ADDF-4FD2-BA21-E1E14CB5435C}">
      <dgm:prSet phldrT="[Texto]" custT="1"/>
      <dgm:spPr/>
      <dgm:t>
        <a:bodyPr/>
        <a:lstStyle/>
        <a:p>
          <a:r>
            <a:rPr lang="es-ES" sz="1700" b="0" dirty="0">
              <a:solidFill>
                <a:schemeClr val="accent1">
                  <a:lumMod val="50000"/>
                </a:schemeClr>
              </a:solidFill>
            </a:rPr>
            <a:t>Realizar el seguimiento de las actuaciones de apoyo a la comunicación</a:t>
          </a:r>
        </a:p>
      </dgm:t>
    </dgm:pt>
    <dgm:pt modelId="{3BCCF2B5-A303-4798-A386-EED98CE74A1E}" type="parTrans" cxnId="{A8B41D70-358B-49AD-927E-3B9537834488}">
      <dgm:prSet/>
      <dgm:spPr/>
      <dgm:t>
        <a:bodyPr/>
        <a:lstStyle/>
        <a:p>
          <a:endParaRPr lang="es-ES"/>
        </a:p>
      </dgm:t>
    </dgm:pt>
    <dgm:pt modelId="{0D763464-5E50-46C5-BA0A-4D472CAEAD8C}" type="sibTrans" cxnId="{A8B41D70-358B-49AD-927E-3B9537834488}">
      <dgm:prSet/>
      <dgm:spPr/>
      <dgm:t>
        <a:bodyPr/>
        <a:lstStyle/>
        <a:p>
          <a:endParaRPr lang="es-ES"/>
        </a:p>
      </dgm:t>
    </dgm:pt>
    <dgm:pt modelId="{3FD4FBF6-F3C0-47A7-826F-72841038F9FA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Producir mensaje orales sencillos, claros y estructurados en conversaciones profesionales.</a:t>
          </a:r>
        </a:p>
      </dgm:t>
    </dgm:pt>
    <dgm:pt modelId="{093885F2-D26A-4D73-9616-758207BCE8A5}" type="parTrans" cxnId="{808CCCA5-E21F-401F-A8BA-70FB32B787DD}">
      <dgm:prSet/>
      <dgm:spPr/>
    </dgm:pt>
    <dgm:pt modelId="{65600799-9A20-4532-90E1-CE70F518A00E}" type="sibTrans" cxnId="{808CCCA5-E21F-401F-A8BA-70FB32B787DD}">
      <dgm:prSet/>
      <dgm:spPr/>
    </dgm:pt>
    <dgm:pt modelId="{8C87E2A2-A212-44E1-BB4F-FBF86F4384DD}">
      <dgm:prSet phldrT="[Texto]" custT="1"/>
      <dgm:spPr/>
      <dgm:t>
        <a:bodyPr/>
        <a:lstStyle/>
        <a:p>
          <a:r>
            <a:rPr lang="es-ES" sz="1800" b="0" dirty="0">
              <a:solidFill>
                <a:schemeClr val="accent1">
                  <a:lumMod val="50000"/>
                </a:schemeClr>
              </a:solidFill>
            </a:rPr>
            <a:t>Redactar textos sencillos en lengua estándar.</a:t>
          </a:r>
        </a:p>
      </dgm:t>
    </dgm:pt>
    <dgm:pt modelId="{74D01CFA-7C60-4F3F-848B-FE1F577C320A}" type="parTrans" cxnId="{B0F4065B-D751-4537-B5FA-AB88D8023D6E}">
      <dgm:prSet/>
      <dgm:spPr/>
    </dgm:pt>
    <dgm:pt modelId="{BAFD1B51-A968-4064-8D78-B47EBF1584F6}" type="sibTrans" cxnId="{B0F4065B-D751-4537-B5FA-AB88D8023D6E}">
      <dgm:prSet/>
      <dgm:spPr/>
    </dgm:pt>
    <dgm:pt modelId="{78D1B613-20F2-4CCF-ABA7-AB8CE9A5470F}">
      <dgm:prSet phldrT="[Texto]" custT="1"/>
      <dgm:spPr/>
      <dgm:t>
        <a:bodyPr/>
        <a:lstStyle/>
        <a:p>
          <a:endParaRPr lang="es-ES" sz="1700" b="0" dirty="0">
            <a:solidFill>
              <a:schemeClr val="accent1">
                <a:lumMod val="50000"/>
              </a:schemeClr>
            </a:solidFill>
          </a:endParaRPr>
        </a:p>
      </dgm:t>
    </dgm:pt>
    <dgm:pt modelId="{CF489A2E-D6DD-42A8-80E8-F8E759E10F94}" type="parTrans" cxnId="{DF6F5681-480B-4E24-B856-3ACBF8FA13AA}">
      <dgm:prSet/>
      <dgm:spPr/>
    </dgm:pt>
    <dgm:pt modelId="{3109D7A7-9B15-4F30-AB60-24CC1306F858}" type="sibTrans" cxnId="{DF6F5681-480B-4E24-B856-3ACBF8FA13AA}">
      <dgm:prSet/>
      <dgm:spPr/>
    </dgm:pt>
    <dgm:pt modelId="{1BD5C465-9100-4BD9-9524-FEECDA94E037}" type="pres">
      <dgm:prSet presAssocID="{03E445A8-68C3-4E39-83C4-292327663C9D}" presName="diagram" presStyleCnt="0">
        <dgm:presLayoutVars>
          <dgm:dir/>
          <dgm:animLvl val="lvl"/>
          <dgm:resizeHandles val="exact"/>
        </dgm:presLayoutVars>
      </dgm:prSet>
      <dgm:spPr/>
    </dgm:pt>
    <dgm:pt modelId="{368A5962-10E3-402B-A079-2C9A5E5D8570}" type="pres">
      <dgm:prSet presAssocID="{F9D54818-CC2C-443F-87D9-EAF702557A84}" presName="compNode" presStyleCnt="0"/>
      <dgm:spPr/>
    </dgm:pt>
    <dgm:pt modelId="{38E5A42B-0425-40C2-91B0-A920594ABA14}" type="pres">
      <dgm:prSet presAssocID="{F9D54818-CC2C-443F-87D9-EAF702557A84}" presName="childRect" presStyleLbl="bgAcc1" presStyleIdx="0" presStyleCnt="2" custLinFactNeighborX="-12669" custLinFactNeighborY="-1787">
        <dgm:presLayoutVars>
          <dgm:bulletEnabled val="1"/>
        </dgm:presLayoutVars>
      </dgm:prSet>
      <dgm:spPr/>
    </dgm:pt>
    <dgm:pt modelId="{25AC9731-6724-42BC-934B-F6183B58C43A}" type="pres">
      <dgm:prSet presAssocID="{F9D54818-CC2C-443F-87D9-EAF702557A84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D43F8621-9DA7-46EF-8C7A-4523480DFCA0}" type="pres">
      <dgm:prSet presAssocID="{F9D54818-CC2C-443F-87D9-EAF702557A84}" presName="parentRect" presStyleLbl="alignNode1" presStyleIdx="0" presStyleCnt="2"/>
      <dgm:spPr/>
    </dgm:pt>
    <dgm:pt modelId="{BC853F1C-E54F-487B-8C57-63444026CF0F}" type="pres">
      <dgm:prSet presAssocID="{F9D54818-CC2C-443F-87D9-EAF702557A84}" presName="adorn" presStyleLbl="fgAccFollow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</dgm:pt>
    <dgm:pt modelId="{CD4E92CA-1DD4-4F05-B32D-42CC425EB82B}" type="pres">
      <dgm:prSet presAssocID="{F45DF22A-6530-4C54-9124-A461F4F59B16}" presName="sibTrans" presStyleLbl="sibTrans2D1" presStyleIdx="0" presStyleCnt="0"/>
      <dgm:spPr/>
    </dgm:pt>
    <dgm:pt modelId="{C56BAFF1-B5E9-4C4D-B0BD-B0630660F6CC}" type="pres">
      <dgm:prSet presAssocID="{A5A848FE-06E9-43D9-A19A-180B0B07BD5A}" presName="compNode" presStyleCnt="0"/>
      <dgm:spPr/>
    </dgm:pt>
    <dgm:pt modelId="{F1BE1509-6659-44F4-8976-87890F7F7845}" type="pres">
      <dgm:prSet presAssocID="{A5A848FE-06E9-43D9-A19A-180B0B07BD5A}" presName="childRect" presStyleLbl="bgAcc1" presStyleIdx="1" presStyleCnt="2">
        <dgm:presLayoutVars>
          <dgm:bulletEnabled val="1"/>
        </dgm:presLayoutVars>
      </dgm:prSet>
      <dgm:spPr/>
    </dgm:pt>
    <dgm:pt modelId="{7FABBB88-41BF-4391-9A44-FF943E4C8411}" type="pres">
      <dgm:prSet presAssocID="{A5A848FE-06E9-43D9-A19A-180B0B07BD5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E6949DF7-DA20-44D2-A3AB-5B791A3A6B05}" type="pres">
      <dgm:prSet presAssocID="{A5A848FE-06E9-43D9-A19A-180B0B07BD5A}" presName="parentRect" presStyleLbl="alignNode1" presStyleIdx="1" presStyleCnt="2"/>
      <dgm:spPr/>
    </dgm:pt>
    <dgm:pt modelId="{BF2CE653-8CDC-4643-8830-3649FD50D4FD}" type="pres">
      <dgm:prSet presAssocID="{A5A848FE-06E9-43D9-A19A-180B0B07BD5A}" presName="adorn" presStyleLbl="fgAccFollowNode1" presStyleIdx="1" presStyleCnt="2"/>
      <dgm:spPr>
        <a:blipFill>
          <a:blip xmlns:r="http://schemas.openxmlformats.org/officeDocument/2006/relationships" r:embed="rId2"/>
          <a:srcRect/>
          <a:stretch>
            <a:fillRect l="-24000" r="-24000"/>
          </a:stretch>
        </a:blipFill>
      </dgm:spPr>
    </dgm:pt>
  </dgm:ptLst>
  <dgm:cxnLst>
    <dgm:cxn modelId="{D4274306-DEDD-4DCF-A579-13FE58CE065C}" type="presOf" srcId="{60BA9EE8-C22B-4F99-B1DA-ED595F5E0FFC}" destId="{F1BE1509-6659-44F4-8976-87890F7F7845}" srcOrd="0" destOrd="0" presId="urn:microsoft.com/office/officeart/2005/8/layout/bList2"/>
    <dgm:cxn modelId="{1ACE6119-5C71-46BE-A3C3-A351F7E69BFD}" srcId="{F9D54818-CC2C-443F-87D9-EAF702557A84}" destId="{3C98FE37-AF6E-40D0-808C-A74F86873C9C}" srcOrd="0" destOrd="0" parTransId="{8222977C-A2DC-4A64-B41F-D33C0D6C02E3}" sibTransId="{FE20EC83-14A6-42D3-A97A-CAD30DF7432F}"/>
    <dgm:cxn modelId="{6C5AB71F-82E2-4CAE-8549-AE9F9599F849}" type="presOf" srcId="{3CA7485F-531D-46B9-89E8-9EF10CB264CE}" destId="{38E5A42B-0425-40C2-91B0-A920594ABA14}" srcOrd="0" destOrd="3" presId="urn:microsoft.com/office/officeart/2005/8/layout/bList2"/>
    <dgm:cxn modelId="{FB033323-0845-45B0-9704-050A1105AB09}" srcId="{03E445A8-68C3-4E39-83C4-292327663C9D}" destId="{A5A848FE-06E9-43D9-A19A-180B0B07BD5A}" srcOrd="1" destOrd="0" parTransId="{84AA38EA-E9D9-43F1-B616-F94F6AF4B1EE}" sibTransId="{2229921B-2770-426D-B9C3-871ED5F4DE2B}"/>
    <dgm:cxn modelId="{48872827-C85D-4D15-9A56-E6B160DA8634}" type="presOf" srcId="{F45DF22A-6530-4C54-9124-A461F4F59B16}" destId="{CD4E92CA-1DD4-4F05-B32D-42CC425EB82B}" srcOrd="0" destOrd="0" presId="urn:microsoft.com/office/officeart/2005/8/layout/bList2"/>
    <dgm:cxn modelId="{D121092A-B74F-4385-8503-36C6DB5308E0}" type="presOf" srcId="{4C4DE331-ADDF-4FD2-BA21-E1E14CB5435C}" destId="{38E5A42B-0425-40C2-91B0-A920594ABA14}" srcOrd="0" destOrd="2" presId="urn:microsoft.com/office/officeart/2005/8/layout/bList2"/>
    <dgm:cxn modelId="{39095A30-EF04-40DA-953E-876B2554340C}" type="presOf" srcId="{3C98FE37-AF6E-40D0-808C-A74F86873C9C}" destId="{38E5A42B-0425-40C2-91B0-A920594ABA14}" srcOrd="0" destOrd="0" presId="urn:microsoft.com/office/officeart/2005/8/layout/bList2"/>
    <dgm:cxn modelId="{B0F4065B-D751-4537-B5FA-AB88D8023D6E}" srcId="{A5A848FE-06E9-43D9-A19A-180B0B07BD5A}" destId="{8C87E2A2-A212-44E1-BB4F-FBF86F4384DD}" srcOrd="2" destOrd="0" parTransId="{74D01CFA-7C60-4F3F-848B-FE1F577C320A}" sibTransId="{BAFD1B51-A968-4064-8D78-B47EBF1584F6}"/>
    <dgm:cxn modelId="{CCEAF969-7C0F-46DA-AA13-2663AD880975}" type="presOf" srcId="{F9D54818-CC2C-443F-87D9-EAF702557A84}" destId="{25AC9731-6724-42BC-934B-F6183B58C43A}" srcOrd="0" destOrd="0" presId="urn:microsoft.com/office/officeart/2005/8/layout/bList2"/>
    <dgm:cxn modelId="{A8B41D70-358B-49AD-927E-3B9537834488}" srcId="{F9D54818-CC2C-443F-87D9-EAF702557A84}" destId="{4C4DE331-ADDF-4FD2-BA21-E1E14CB5435C}" srcOrd="2" destOrd="0" parTransId="{3BCCF2B5-A303-4798-A386-EED98CE74A1E}" sibTransId="{0D763464-5E50-46C5-BA0A-4D472CAEAD8C}"/>
    <dgm:cxn modelId="{66712770-7253-4561-9D4E-BFD8521F4299}" type="presOf" srcId="{DCC05163-5D4C-453A-9EE2-6B7E3FCF62AB}" destId="{38E5A42B-0425-40C2-91B0-A920594ABA14}" srcOrd="0" destOrd="1" presId="urn:microsoft.com/office/officeart/2005/8/layout/bList2"/>
    <dgm:cxn modelId="{2ED81478-CB39-444E-9B26-28E5762B2109}" type="presOf" srcId="{A5A848FE-06E9-43D9-A19A-180B0B07BD5A}" destId="{7FABBB88-41BF-4391-9A44-FF943E4C8411}" srcOrd="0" destOrd="0" presId="urn:microsoft.com/office/officeart/2005/8/layout/bList2"/>
    <dgm:cxn modelId="{DF6F5681-480B-4E24-B856-3ACBF8FA13AA}" srcId="{A5A848FE-06E9-43D9-A19A-180B0B07BD5A}" destId="{78D1B613-20F2-4CCF-ABA7-AB8CE9A5470F}" srcOrd="3" destOrd="0" parTransId="{CF489A2E-D6DD-42A8-80E8-F8E759E10F94}" sibTransId="{3109D7A7-9B15-4F30-AB60-24CC1306F858}"/>
    <dgm:cxn modelId="{F22EE08D-C1C2-4AF9-ABB4-83F2A9C35D0A}" type="presOf" srcId="{78D1B613-20F2-4CCF-ABA7-AB8CE9A5470F}" destId="{F1BE1509-6659-44F4-8976-87890F7F7845}" srcOrd="0" destOrd="3" presId="urn:microsoft.com/office/officeart/2005/8/layout/bList2"/>
    <dgm:cxn modelId="{B9E4C190-73D7-40A8-A945-DEFB98F4EF41}" srcId="{A5A848FE-06E9-43D9-A19A-180B0B07BD5A}" destId="{60BA9EE8-C22B-4F99-B1DA-ED595F5E0FFC}" srcOrd="0" destOrd="0" parTransId="{292F9BCD-3C76-408D-AEA8-4942FAFBD50B}" sibTransId="{E7ADFCB3-9EFB-4992-9956-7F3C74EA2AAB}"/>
    <dgm:cxn modelId="{808CCCA5-E21F-401F-A8BA-70FB32B787DD}" srcId="{A5A848FE-06E9-43D9-A19A-180B0B07BD5A}" destId="{3FD4FBF6-F3C0-47A7-826F-72841038F9FA}" srcOrd="1" destOrd="0" parTransId="{093885F2-D26A-4D73-9616-758207BCE8A5}" sibTransId="{65600799-9A20-4532-90E1-CE70F518A00E}"/>
    <dgm:cxn modelId="{AA6524CD-B361-4F6E-A299-1CD4CD52F8A6}" srcId="{03E445A8-68C3-4E39-83C4-292327663C9D}" destId="{F9D54818-CC2C-443F-87D9-EAF702557A84}" srcOrd="0" destOrd="0" parTransId="{69D03A3F-2E0A-44F1-9541-2284D79B6C60}" sibTransId="{F45DF22A-6530-4C54-9124-A461F4F59B16}"/>
    <dgm:cxn modelId="{3A84CAD7-BFCD-41D3-B3C3-4482D981E33D}" type="presOf" srcId="{3FD4FBF6-F3C0-47A7-826F-72841038F9FA}" destId="{F1BE1509-6659-44F4-8976-87890F7F7845}" srcOrd="0" destOrd="1" presId="urn:microsoft.com/office/officeart/2005/8/layout/bList2"/>
    <dgm:cxn modelId="{6E6797E0-D6FD-444C-8900-9D80BFAE1236}" srcId="{F9D54818-CC2C-443F-87D9-EAF702557A84}" destId="{3CA7485F-531D-46B9-89E8-9EF10CB264CE}" srcOrd="3" destOrd="0" parTransId="{BB66D240-4415-44AD-81AC-66D7CEB0545D}" sibTransId="{D8690273-6AE7-41D9-8E5D-CAFCF1E99EFF}"/>
    <dgm:cxn modelId="{6BBD64E9-F232-4A4B-AE78-0A081AB503EF}" type="presOf" srcId="{8C87E2A2-A212-44E1-BB4F-FBF86F4384DD}" destId="{F1BE1509-6659-44F4-8976-87890F7F7845}" srcOrd="0" destOrd="2" presId="urn:microsoft.com/office/officeart/2005/8/layout/bList2"/>
    <dgm:cxn modelId="{704E13EB-D61D-47B7-8140-F960DB086137}" type="presOf" srcId="{F9D54818-CC2C-443F-87D9-EAF702557A84}" destId="{D43F8621-9DA7-46EF-8C7A-4523480DFCA0}" srcOrd="1" destOrd="0" presId="urn:microsoft.com/office/officeart/2005/8/layout/bList2"/>
    <dgm:cxn modelId="{FC044EED-85C1-4164-A6CA-5FE676907A9B}" srcId="{F9D54818-CC2C-443F-87D9-EAF702557A84}" destId="{DCC05163-5D4C-453A-9EE2-6B7E3FCF62AB}" srcOrd="1" destOrd="0" parTransId="{DFF766D3-FD22-4C90-9548-9BD247D3E951}" sibTransId="{F69E61CE-2E4B-43E6-8982-E11821E2962F}"/>
    <dgm:cxn modelId="{A277E0F2-EAD1-4137-B4FF-6A5E024DDAF5}" type="presOf" srcId="{03E445A8-68C3-4E39-83C4-292327663C9D}" destId="{1BD5C465-9100-4BD9-9524-FEECDA94E037}" srcOrd="0" destOrd="0" presId="urn:microsoft.com/office/officeart/2005/8/layout/bList2"/>
    <dgm:cxn modelId="{9C4A89F4-3741-4976-B871-5F55DEED595D}" type="presOf" srcId="{A5A848FE-06E9-43D9-A19A-180B0B07BD5A}" destId="{E6949DF7-DA20-44D2-A3AB-5B791A3A6B05}" srcOrd="1" destOrd="0" presId="urn:microsoft.com/office/officeart/2005/8/layout/bList2"/>
    <dgm:cxn modelId="{8A4303A8-F92A-4712-9134-7B7BCE71A6E1}" type="presParOf" srcId="{1BD5C465-9100-4BD9-9524-FEECDA94E037}" destId="{368A5962-10E3-402B-A079-2C9A5E5D8570}" srcOrd="0" destOrd="0" presId="urn:microsoft.com/office/officeart/2005/8/layout/bList2"/>
    <dgm:cxn modelId="{BD6366A8-0E6A-43D9-A5F4-9CD60A904458}" type="presParOf" srcId="{368A5962-10E3-402B-A079-2C9A5E5D8570}" destId="{38E5A42B-0425-40C2-91B0-A920594ABA14}" srcOrd="0" destOrd="0" presId="urn:microsoft.com/office/officeart/2005/8/layout/bList2"/>
    <dgm:cxn modelId="{0D8E4E29-1593-40A5-84E4-88EFA06C6BC8}" type="presParOf" srcId="{368A5962-10E3-402B-A079-2C9A5E5D8570}" destId="{25AC9731-6724-42BC-934B-F6183B58C43A}" srcOrd="1" destOrd="0" presId="urn:microsoft.com/office/officeart/2005/8/layout/bList2"/>
    <dgm:cxn modelId="{D9D2922A-723B-4B75-B79C-99ABE5DA10BB}" type="presParOf" srcId="{368A5962-10E3-402B-A079-2C9A5E5D8570}" destId="{D43F8621-9DA7-46EF-8C7A-4523480DFCA0}" srcOrd="2" destOrd="0" presId="urn:microsoft.com/office/officeart/2005/8/layout/bList2"/>
    <dgm:cxn modelId="{97707C0B-ABC4-4AFF-8CB8-719E9AED075C}" type="presParOf" srcId="{368A5962-10E3-402B-A079-2C9A5E5D8570}" destId="{BC853F1C-E54F-487B-8C57-63444026CF0F}" srcOrd="3" destOrd="0" presId="urn:microsoft.com/office/officeart/2005/8/layout/bList2"/>
    <dgm:cxn modelId="{F4E30E8B-0DF7-434C-BD2E-22BBA043DAE6}" type="presParOf" srcId="{1BD5C465-9100-4BD9-9524-FEECDA94E037}" destId="{CD4E92CA-1DD4-4F05-B32D-42CC425EB82B}" srcOrd="1" destOrd="0" presId="urn:microsoft.com/office/officeart/2005/8/layout/bList2"/>
    <dgm:cxn modelId="{82711913-56AF-4C19-B265-9F425BED6578}" type="presParOf" srcId="{1BD5C465-9100-4BD9-9524-FEECDA94E037}" destId="{C56BAFF1-B5E9-4C4D-B0BD-B0630660F6CC}" srcOrd="2" destOrd="0" presId="urn:microsoft.com/office/officeart/2005/8/layout/bList2"/>
    <dgm:cxn modelId="{E6DCFFBF-77B6-4CC5-BE98-4E2B11B8547F}" type="presParOf" srcId="{C56BAFF1-B5E9-4C4D-B0BD-B0630660F6CC}" destId="{F1BE1509-6659-44F4-8976-87890F7F7845}" srcOrd="0" destOrd="0" presId="urn:microsoft.com/office/officeart/2005/8/layout/bList2"/>
    <dgm:cxn modelId="{3299B462-DD41-4ACC-A2D5-D7F3E5D62DDE}" type="presParOf" srcId="{C56BAFF1-B5E9-4C4D-B0BD-B0630660F6CC}" destId="{7FABBB88-41BF-4391-9A44-FF943E4C8411}" srcOrd="1" destOrd="0" presId="urn:microsoft.com/office/officeart/2005/8/layout/bList2"/>
    <dgm:cxn modelId="{086811BF-E377-49BC-8BEC-9680A8A8169A}" type="presParOf" srcId="{C56BAFF1-B5E9-4C4D-B0BD-B0630660F6CC}" destId="{E6949DF7-DA20-44D2-A3AB-5B791A3A6B05}" srcOrd="2" destOrd="0" presId="urn:microsoft.com/office/officeart/2005/8/layout/bList2"/>
    <dgm:cxn modelId="{7EF3DFF1-99D9-4270-8423-B63880C4384C}" type="presParOf" srcId="{C56BAFF1-B5E9-4C4D-B0BD-B0630660F6CC}" destId="{BF2CE653-8CDC-4643-8830-3649FD50D4FD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5F7EB3-AFFC-4B02-977E-D42953E2463D}">
      <dsp:nvSpPr>
        <dsp:cNvPr id="0" name=""/>
        <dsp:cNvSpPr/>
      </dsp:nvSpPr>
      <dsp:spPr>
        <a:xfrm>
          <a:off x="3420380" y="1481999"/>
          <a:ext cx="2499777" cy="352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457"/>
              </a:lnTo>
              <a:lnTo>
                <a:pt x="2499777" y="176457"/>
              </a:lnTo>
              <a:lnTo>
                <a:pt x="2499777" y="352914"/>
              </a:lnTo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409E9C-8D63-4EB9-BD39-8D533E83B48C}">
      <dsp:nvSpPr>
        <dsp:cNvPr id="0" name=""/>
        <dsp:cNvSpPr/>
      </dsp:nvSpPr>
      <dsp:spPr>
        <a:xfrm>
          <a:off x="3420380" y="1481999"/>
          <a:ext cx="256888" cy="352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457"/>
              </a:lnTo>
              <a:lnTo>
                <a:pt x="256888" y="176457"/>
              </a:lnTo>
              <a:lnTo>
                <a:pt x="256888" y="352914"/>
              </a:lnTo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7AB9B5-4233-4AF6-B4E1-984DB130DF5B}">
      <dsp:nvSpPr>
        <dsp:cNvPr id="0" name=""/>
        <dsp:cNvSpPr/>
      </dsp:nvSpPr>
      <dsp:spPr>
        <a:xfrm>
          <a:off x="1177490" y="1481999"/>
          <a:ext cx="2242889" cy="352914"/>
        </a:xfrm>
        <a:custGeom>
          <a:avLst/>
          <a:gdLst/>
          <a:ahLst/>
          <a:cxnLst/>
          <a:rect l="0" t="0" r="0" b="0"/>
          <a:pathLst>
            <a:path>
              <a:moveTo>
                <a:pt x="2242889" y="0"/>
              </a:moveTo>
              <a:lnTo>
                <a:pt x="2242889" y="176457"/>
              </a:lnTo>
              <a:lnTo>
                <a:pt x="0" y="176457"/>
              </a:lnTo>
              <a:lnTo>
                <a:pt x="0" y="352914"/>
              </a:lnTo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882287-F8BB-45F2-9AE6-754F1FCD5014}">
      <dsp:nvSpPr>
        <dsp:cNvPr id="0" name=""/>
        <dsp:cNvSpPr/>
      </dsp:nvSpPr>
      <dsp:spPr>
        <a:xfrm>
          <a:off x="2580107" y="641726"/>
          <a:ext cx="1680545" cy="840272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502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>
              <a:latin typeface="Calibri" panose="020F0502020204030204" pitchFamily="34" charset="0"/>
            </a:rPr>
            <a:t>HAY 3 VÍAS</a:t>
          </a:r>
        </a:p>
      </dsp:txBody>
      <dsp:txXfrm>
        <a:off x="2580107" y="641726"/>
        <a:ext cx="1680545" cy="840272"/>
      </dsp:txXfrm>
    </dsp:sp>
    <dsp:sp modelId="{597A20D7-CD70-40D1-AF51-88A951D87792}">
      <dsp:nvSpPr>
        <dsp:cNvPr id="0" name=""/>
        <dsp:cNvSpPr/>
      </dsp:nvSpPr>
      <dsp:spPr>
        <a:xfrm>
          <a:off x="2664134" y="725753"/>
          <a:ext cx="504163" cy="67221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7754FED-E14F-465C-9CE7-D19014AED6FB}">
      <dsp:nvSpPr>
        <dsp:cNvPr id="0" name=""/>
        <dsp:cNvSpPr/>
      </dsp:nvSpPr>
      <dsp:spPr>
        <a:xfrm>
          <a:off x="1679" y="1834914"/>
          <a:ext cx="2351621" cy="1562050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502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latin typeface="Calibri" panose="020F0502020204030204" pitchFamily="34" charset="0"/>
            </a:rPr>
            <a:t>CON EL  TÍTULO DE LA ESO.</a:t>
          </a:r>
        </a:p>
      </dsp:txBody>
      <dsp:txXfrm>
        <a:off x="1679" y="1834914"/>
        <a:ext cx="2351621" cy="1562050"/>
      </dsp:txXfrm>
    </dsp:sp>
    <dsp:sp modelId="{FE95DD25-C08B-4DAA-B5F0-F78A8441A0D9}">
      <dsp:nvSpPr>
        <dsp:cNvPr id="0" name=""/>
        <dsp:cNvSpPr/>
      </dsp:nvSpPr>
      <dsp:spPr>
        <a:xfrm>
          <a:off x="35952" y="2304251"/>
          <a:ext cx="504163" cy="672218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8D5391-BCC5-4631-B519-433EF04055B7}">
      <dsp:nvSpPr>
        <dsp:cNvPr id="0" name=""/>
        <dsp:cNvSpPr/>
      </dsp:nvSpPr>
      <dsp:spPr>
        <a:xfrm>
          <a:off x="2706215" y="1834914"/>
          <a:ext cx="1942105" cy="1587359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502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latin typeface="Calibri" panose="020F0502020204030204" pitchFamily="34" charset="0"/>
            </a:rPr>
            <a:t>Con al menos 17 años, superando la PRUEBA De ACCESO</a:t>
          </a:r>
        </a:p>
      </dsp:txBody>
      <dsp:txXfrm>
        <a:off x="2706215" y="1834914"/>
        <a:ext cx="1942105" cy="1587359"/>
      </dsp:txXfrm>
    </dsp:sp>
    <dsp:sp modelId="{BF8DF85D-6EFA-4EFF-A09C-A4A3464A920D}">
      <dsp:nvSpPr>
        <dsp:cNvPr id="0" name=""/>
        <dsp:cNvSpPr/>
      </dsp:nvSpPr>
      <dsp:spPr>
        <a:xfrm>
          <a:off x="2811160" y="2304255"/>
          <a:ext cx="504163" cy="67221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52F47FC-360D-44AB-82EB-5AC84D59A627}">
      <dsp:nvSpPr>
        <dsp:cNvPr id="0" name=""/>
        <dsp:cNvSpPr/>
      </dsp:nvSpPr>
      <dsp:spPr>
        <a:xfrm>
          <a:off x="5001235" y="1834914"/>
          <a:ext cx="1837844" cy="1521860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502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latin typeface="Calibri" panose="020F0502020204030204" pitchFamily="34" charset="0"/>
            </a:rPr>
            <a:t>FPB Actividades domésticas y limpieza de edificios</a:t>
          </a:r>
        </a:p>
      </dsp:txBody>
      <dsp:txXfrm>
        <a:off x="5001235" y="1834914"/>
        <a:ext cx="1837844" cy="1521860"/>
      </dsp:txXfrm>
    </dsp:sp>
    <dsp:sp modelId="{C5601E08-6867-48BF-8033-89094BCEF566}">
      <dsp:nvSpPr>
        <dsp:cNvPr id="0" name=""/>
        <dsp:cNvSpPr/>
      </dsp:nvSpPr>
      <dsp:spPr>
        <a:xfrm>
          <a:off x="5076510" y="2248730"/>
          <a:ext cx="504163" cy="672218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5A42B-0425-40C2-91B0-A920594ABA14}">
      <dsp:nvSpPr>
        <dsp:cNvPr id="0" name=""/>
        <dsp:cNvSpPr/>
      </dsp:nvSpPr>
      <dsp:spPr>
        <a:xfrm>
          <a:off x="0" y="288032"/>
          <a:ext cx="3631645" cy="271094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i="0" u="none" kern="1200" dirty="0"/>
            <a:t>Adquirir iniciativa emprendedora.</a:t>
          </a:r>
          <a:endParaRPr lang="es-ES" sz="1700" b="0" kern="1200" dirty="0">
            <a:solidFill>
              <a:schemeClr val="accent1">
                <a:lumMod val="50000"/>
              </a:schemeClr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ES" sz="1700" b="0" i="0" u="none" kern="1200" dirty="0"/>
            <a:t>Realizar actividades para la puesta en marcha de una empresa. (Normativas legales).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ES" sz="1700" b="0" i="0" u="none" kern="1200" dirty="0"/>
            <a:t>Realizar actividades para la gestión económica y financiera de una empresa. (Normativa fiscal y contable).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ES" sz="1700" b="0" i="0" u="none" kern="1200" dirty="0"/>
            <a:t>Realizar actividades preparatorias para la inserción laboral como trabajador autónomo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>
              <a:solidFill>
                <a:schemeClr val="accent1">
                  <a:lumMod val="50000"/>
                </a:schemeClr>
              </a:solidFill>
            </a:rPr>
            <a:t> </a:t>
          </a:r>
          <a:endParaRPr lang="es-ES" sz="1700" b="0" kern="1200" dirty="0">
            <a:solidFill>
              <a:schemeClr val="accent1">
                <a:lumMod val="50000"/>
              </a:schemeClr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700" b="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3521" y="351553"/>
        <a:ext cx="3504603" cy="2647425"/>
      </dsp:txXfrm>
    </dsp:sp>
    <dsp:sp modelId="{D43F8621-9DA7-46EF-8C7A-4523480DFCA0}">
      <dsp:nvSpPr>
        <dsp:cNvPr id="0" name=""/>
        <dsp:cNvSpPr/>
      </dsp:nvSpPr>
      <dsp:spPr>
        <a:xfrm>
          <a:off x="38985" y="2952331"/>
          <a:ext cx="3560392" cy="135589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0" rIns="3937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 dirty="0"/>
            <a:t>Itinerario para la empleabilidad II</a:t>
          </a:r>
        </a:p>
      </dsp:txBody>
      <dsp:txXfrm>
        <a:off x="38985" y="2952331"/>
        <a:ext cx="2507318" cy="1355892"/>
      </dsp:txXfrm>
    </dsp:sp>
    <dsp:sp modelId="{BC853F1C-E54F-487B-8C57-63444026CF0F}">
      <dsp:nvSpPr>
        <dsp:cNvPr id="0" name=""/>
        <dsp:cNvSpPr/>
      </dsp:nvSpPr>
      <dsp:spPr>
        <a:xfrm>
          <a:off x="2663589" y="3232585"/>
          <a:ext cx="1271075" cy="1271075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35000" r="-35000"/>
          </a:stretch>
        </a:blip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E1509-6659-44F4-8976-87890F7F7845}">
      <dsp:nvSpPr>
        <dsp:cNvPr id="0" name=""/>
        <dsp:cNvSpPr/>
      </dsp:nvSpPr>
      <dsp:spPr>
        <a:xfrm>
          <a:off x="4249566" y="336477"/>
          <a:ext cx="3631645" cy="271094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76200" rIns="2540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2000" b="0" kern="1200" dirty="0">
            <a:solidFill>
              <a:schemeClr val="accent1">
                <a:lumMod val="50000"/>
              </a:schemeClr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0" kern="1200" dirty="0">
              <a:solidFill>
                <a:schemeClr val="accent1">
                  <a:lumMod val="50000"/>
                </a:schemeClr>
              </a:solidFill>
            </a:rPr>
            <a:t>Profundizar y reformar aspectos y contenidos relacionados con las competencias personales, sociales y profesionales del ciclo formativo.</a:t>
          </a:r>
        </a:p>
      </dsp:txBody>
      <dsp:txXfrm>
        <a:off x="4313087" y="399998"/>
        <a:ext cx="3504603" cy="2647425"/>
      </dsp:txXfrm>
    </dsp:sp>
    <dsp:sp modelId="{E6949DF7-DA20-44D2-A3AB-5B791A3A6B05}">
      <dsp:nvSpPr>
        <dsp:cNvPr id="0" name=""/>
        <dsp:cNvSpPr/>
      </dsp:nvSpPr>
      <dsp:spPr>
        <a:xfrm>
          <a:off x="4249566" y="3047423"/>
          <a:ext cx="3631645" cy="11657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0" rIns="48260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800" kern="1200" dirty="0"/>
            <a:t>Optativa</a:t>
          </a:r>
        </a:p>
      </dsp:txBody>
      <dsp:txXfrm>
        <a:off x="4249566" y="3047423"/>
        <a:ext cx="2557496" cy="1165707"/>
      </dsp:txXfrm>
    </dsp:sp>
    <dsp:sp modelId="{BF2CE653-8CDC-4643-8830-3649FD50D4FD}">
      <dsp:nvSpPr>
        <dsp:cNvPr id="0" name=""/>
        <dsp:cNvSpPr/>
      </dsp:nvSpPr>
      <dsp:spPr>
        <a:xfrm>
          <a:off x="6816080" y="3132221"/>
          <a:ext cx="1271075" cy="1271075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34000" r="-34000"/>
          </a:stretch>
        </a:blip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5A42B-0425-40C2-91B0-A920594ABA14}">
      <dsp:nvSpPr>
        <dsp:cNvPr id="0" name=""/>
        <dsp:cNvSpPr/>
      </dsp:nvSpPr>
      <dsp:spPr>
        <a:xfrm>
          <a:off x="2087131" y="0"/>
          <a:ext cx="3623074" cy="253895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700" b="0" kern="1200" dirty="0">
            <a:solidFill>
              <a:schemeClr val="accent1">
                <a:lumMod val="50000"/>
              </a:schemeClr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0" kern="1200" dirty="0">
              <a:solidFill>
                <a:schemeClr val="accent1">
                  <a:lumMod val="50000"/>
                </a:schemeClr>
              </a:solidFill>
            </a:rPr>
            <a:t>Conocer las empresas del sector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0" kern="1200" dirty="0">
              <a:solidFill>
                <a:schemeClr val="accent1">
                  <a:lumMod val="50000"/>
                </a:schemeClr>
              </a:solidFill>
            </a:rPr>
            <a:t>Elaborar proyectos analizando su viabilidad.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b="0" kern="1200" dirty="0">
              <a:solidFill>
                <a:schemeClr val="accent1">
                  <a:lumMod val="50000"/>
                </a:schemeClr>
              </a:solidFill>
            </a:rPr>
            <a:t>Planificar la ejecución de las actividades y realizar su seguimiento</a:t>
          </a:r>
          <a:r>
            <a:rPr lang="es-ES" sz="1900" b="0" kern="1200" dirty="0">
              <a:solidFill>
                <a:schemeClr val="accent1">
                  <a:lumMod val="50000"/>
                </a:schemeClr>
              </a:solidFill>
            </a:rPr>
            <a:t>.</a:t>
          </a:r>
        </a:p>
      </dsp:txBody>
      <dsp:txXfrm>
        <a:off x="2146622" y="59491"/>
        <a:ext cx="3504092" cy="2479466"/>
      </dsp:txXfrm>
    </dsp:sp>
    <dsp:sp modelId="{D43F8621-9DA7-46EF-8C7A-4523480DFCA0}">
      <dsp:nvSpPr>
        <dsp:cNvPr id="0" name=""/>
        <dsp:cNvSpPr/>
      </dsp:nvSpPr>
      <dsp:spPr>
        <a:xfrm>
          <a:off x="1670390" y="2479895"/>
          <a:ext cx="4511035" cy="17179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0" rIns="3937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 dirty="0"/>
            <a:t>Proyecto </a:t>
          </a:r>
          <a:r>
            <a:rPr lang="es-ES" sz="3100" kern="1200" dirty="0" err="1"/>
            <a:t>Intermodular</a:t>
          </a:r>
          <a:endParaRPr lang="es-ES" sz="3100" kern="1200" dirty="0"/>
        </a:p>
      </dsp:txBody>
      <dsp:txXfrm>
        <a:off x="1670390" y="2479895"/>
        <a:ext cx="3176785" cy="1717922"/>
      </dsp:txXfrm>
    </dsp:sp>
    <dsp:sp modelId="{BC853F1C-E54F-487B-8C57-63444026CF0F}">
      <dsp:nvSpPr>
        <dsp:cNvPr id="0" name=""/>
        <dsp:cNvSpPr/>
      </dsp:nvSpPr>
      <dsp:spPr>
        <a:xfrm>
          <a:off x="5006042" y="3036813"/>
          <a:ext cx="1610459" cy="161045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56000" r="-56000"/>
          </a:stretch>
        </a:blip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E6C8B0-DD10-44F2-B09A-9EE0E6517D85}">
      <dsp:nvSpPr>
        <dsp:cNvPr id="0" name=""/>
        <dsp:cNvSpPr/>
      </dsp:nvSpPr>
      <dsp:spPr>
        <a:xfrm>
          <a:off x="1701" y="766816"/>
          <a:ext cx="3628985" cy="21773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Es un ciclo de carácter práctico, muy interesante y con gran aplicación en el mundo laboral.</a:t>
          </a:r>
        </a:p>
      </dsp:txBody>
      <dsp:txXfrm>
        <a:off x="65475" y="830590"/>
        <a:ext cx="3501437" cy="2049843"/>
      </dsp:txXfrm>
    </dsp:sp>
    <dsp:sp modelId="{7E48BA43-B3F0-4F32-8854-E61B5B60B314}">
      <dsp:nvSpPr>
        <dsp:cNvPr id="0" name=""/>
        <dsp:cNvSpPr/>
      </dsp:nvSpPr>
      <dsp:spPr>
        <a:xfrm>
          <a:off x="3993585" y="1405518"/>
          <a:ext cx="769344" cy="899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300" kern="1200"/>
        </a:p>
      </dsp:txBody>
      <dsp:txXfrm>
        <a:off x="3993585" y="1585516"/>
        <a:ext cx="538541" cy="539992"/>
      </dsp:txXfrm>
    </dsp:sp>
    <dsp:sp modelId="{FA469E42-A747-438C-9C46-9047383967C8}">
      <dsp:nvSpPr>
        <dsp:cNvPr id="0" name=""/>
        <dsp:cNvSpPr/>
      </dsp:nvSpPr>
      <dsp:spPr>
        <a:xfrm>
          <a:off x="5082281" y="766816"/>
          <a:ext cx="3628985" cy="2177391"/>
        </a:xfrm>
        <a:prstGeom prst="roundRect">
          <a:avLst>
            <a:gd name="adj" fmla="val 10000"/>
          </a:avLst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Permite la formación continúa y especializada</a:t>
          </a:r>
        </a:p>
      </dsp:txBody>
      <dsp:txXfrm>
        <a:off x="5146055" y="830590"/>
        <a:ext cx="3501437" cy="204984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1A2EC5-923C-495B-9366-BF92A0C8EDCA}">
      <dsp:nvSpPr>
        <dsp:cNvPr id="0" name=""/>
        <dsp:cNvSpPr/>
      </dsp:nvSpPr>
      <dsp:spPr>
        <a:xfrm>
          <a:off x="70188" y="640934"/>
          <a:ext cx="3096804" cy="183444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/>
            <a:t>Ciclos de grado superior de la misma familia profesional</a:t>
          </a:r>
        </a:p>
      </dsp:txBody>
      <dsp:txXfrm>
        <a:off x="70188" y="640934"/>
        <a:ext cx="3096804" cy="1222963"/>
      </dsp:txXfrm>
    </dsp:sp>
    <dsp:sp modelId="{5ACF044D-DAAD-43FC-AC6F-3814B9C0C413}">
      <dsp:nvSpPr>
        <dsp:cNvPr id="0" name=""/>
        <dsp:cNvSpPr/>
      </dsp:nvSpPr>
      <dsp:spPr>
        <a:xfrm>
          <a:off x="637892" y="1901247"/>
          <a:ext cx="3096804" cy="2111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chemeClr val="accent1">
                  <a:lumMod val="50000"/>
                </a:schemeClr>
              </a:solidFill>
            </a:rPr>
            <a:t>CFGS de Educación infantil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chemeClr val="accent1">
                  <a:lumMod val="50000"/>
                </a:schemeClr>
              </a:solidFill>
            </a:rPr>
            <a:t>CFGS de Integración social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chemeClr val="accent1">
                  <a:lumMod val="50000"/>
                </a:schemeClr>
              </a:solidFill>
            </a:rPr>
            <a:t>CFGS Animación sociocultural y turística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chemeClr val="accent1">
                  <a:lumMod val="50000"/>
                </a:schemeClr>
              </a:solidFill>
            </a:rPr>
            <a:t>CFGS Mediación Comunicativa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chemeClr val="accent1">
                  <a:lumMod val="50000"/>
                </a:schemeClr>
              </a:solidFill>
            </a:rPr>
            <a:t>CFGS Igualdad de género</a:t>
          </a:r>
        </a:p>
      </dsp:txBody>
      <dsp:txXfrm>
        <a:off x="699733" y="1963088"/>
        <a:ext cx="2973122" cy="1987718"/>
      </dsp:txXfrm>
    </dsp:sp>
    <dsp:sp modelId="{E42DCEFC-6131-46F3-BCD3-E0A1DA97EE03}">
      <dsp:nvSpPr>
        <dsp:cNvPr id="0" name=""/>
        <dsp:cNvSpPr/>
      </dsp:nvSpPr>
      <dsp:spPr>
        <a:xfrm rot="21573840" flipH="1">
          <a:off x="328774" y="1985704"/>
          <a:ext cx="206544" cy="434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>
        <a:off x="390736" y="2072352"/>
        <a:ext cx="144581" cy="260652"/>
      </dsp:txXfrm>
    </dsp:sp>
    <dsp:sp modelId="{65F91D49-A053-4122-8CC5-08C18A6E259F}">
      <dsp:nvSpPr>
        <dsp:cNvPr id="0" name=""/>
        <dsp:cNvSpPr/>
      </dsp:nvSpPr>
      <dsp:spPr>
        <a:xfrm>
          <a:off x="4978270" y="678283"/>
          <a:ext cx="3096804" cy="1834444"/>
        </a:xfrm>
        <a:prstGeom prst="roundRect">
          <a:avLst>
            <a:gd name="adj" fmla="val 10000"/>
          </a:avLst>
        </a:prstGeom>
        <a:solidFill>
          <a:schemeClr val="accent3">
            <a:hueOff val="-1617565"/>
            <a:satOff val="41387"/>
            <a:lumOff val="1568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/>
            <a:t>Ciclos de otra familia profesional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300" kern="1200" dirty="0"/>
        </a:p>
      </dsp:txBody>
      <dsp:txXfrm>
        <a:off x="4978270" y="678283"/>
        <a:ext cx="3096804" cy="1222963"/>
      </dsp:txXfrm>
    </dsp:sp>
    <dsp:sp modelId="{3D65B506-7F83-47C9-A962-9AF738FFCEF4}">
      <dsp:nvSpPr>
        <dsp:cNvPr id="0" name=""/>
        <dsp:cNvSpPr/>
      </dsp:nvSpPr>
      <dsp:spPr>
        <a:xfrm>
          <a:off x="5612555" y="1901247"/>
          <a:ext cx="3096804" cy="2111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3">
              <a:hueOff val="-1617565"/>
              <a:satOff val="41387"/>
              <a:lumOff val="156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chemeClr val="accent1">
                  <a:lumMod val="50000"/>
                </a:schemeClr>
              </a:solidFill>
            </a:rPr>
            <a:t>Otros cursos de especialización profesional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chemeClr val="accent1">
                  <a:lumMod val="50000"/>
                </a:schemeClr>
              </a:solidFill>
            </a:rPr>
            <a:t>Bachillerato</a:t>
          </a:r>
        </a:p>
      </dsp:txBody>
      <dsp:txXfrm>
        <a:off x="5674396" y="1963088"/>
        <a:ext cx="2973122" cy="198771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111A27-B360-4EFC-A854-0BE6E37E0ECF}">
      <dsp:nvSpPr>
        <dsp:cNvPr id="0" name=""/>
        <dsp:cNvSpPr/>
      </dsp:nvSpPr>
      <dsp:spPr>
        <a:xfrm>
          <a:off x="3283564" y="586"/>
          <a:ext cx="4925347" cy="228753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IES “</a:t>
          </a:r>
          <a:r>
            <a:rPr lang="es-ES" sz="2000" kern="1200" dirty="0" err="1">
              <a:solidFill>
                <a:srgbClr val="002060"/>
              </a:solidFill>
            </a:rPr>
            <a:t>Alándalus</a:t>
          </a:r>
          <a:r>
            <a:rPr lang="es-ES" sz="2000" kern="1200" dirty="0">
              <a:solidFill>
                <a:srgbClr val="002060"/>
              </a:solidFill>
            </a:rPr>
            <a:t>”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Calle Federico García Lorca Nº 3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Almuñécar.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(Granada)</a:t>
          </a:r>
        </a:p>
      </dsp:txBody>
      <dsp:txXfrm>
        <a:off x="3283564" y="286528"/>
        <a:ext cx="4067520" cy="1715655"/>
      </dsp:txXfrm>
    </dsp:sp>
    <dsp:sp modelId="{F7F2A9BA-1AFD-433A-A0E0-477B4C0A0DE7}">
      <dsp:nvSpPr>
        <dsp:cNvPr id="0" name=""/>
        <dsp:cNvSpPr/>
      </dsp:nvSpPr>
      <dsp:spPr>
        <a:xfrm>
          <a:off x="0" y="586"/>
          <a:ext cx="3283564" cy="228753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800" kern="1200" dirty="0"/>
            <a:t>¿Dónde puedo estudiar este ciclo?</a:t>
          </a:r>
        </a:p>
      </dsp:txBody>
      <dsp:txXfrm>
        <a:off x="111668" y="112254"/>
        <a:ext cx="3060228" cy="2064203"/>
      </dsp:txXfrm>
    </dsp:sp>
    <dsp:sp modelId="{519EA98D-265A-4C03-89C5-446622C102EE}">
      <dsp:nvSpPr>
        <dsp:cNvPr id="0" name=""/>
        <dsp:cNvSpPr/>
      </dsp:nvSpPr>
      <dsp:spPr>
        <a:xfrm>
          <a:off x="3283564" y="2516879"/>
          <a:ext cx="4925347" cy="228753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-2002277"/>
            <a:satOff val="36172"/>
            <a:lumOff val="1508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-2002277"/>
              <a:satOff val="36172"/>
              <a:lumOff val="15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chemeClr val="accent2">
                  <a:lumMod val="50000"/>
                </a:schemeClr>
              </a:solidFill>
            </a:rPr>
            <a:t>Preinscripción en el ciclo: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rgbClr val="002060"/>
              </a:solidFill>
            </a:rPr>
            <a:t>Desde mediados de Junio.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chemeClr val="accent2">
                  <a:lumMod val="50000"/>
                </a:schemeClr>
              </a:solidFill>
            </a:rPr>
            <a:t>Matrícula: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rgbClr val="002060"/>
              </a:solidFill>
            </a:rPr>
            <a:t>Primeros de Septiembre (Admitidos en Junio)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rgbClr val="002060"/>
              </a:solidFill>
            </a:rPr>
            <a:t>Finales de Septiembre (Admitidos en Septiembre)</a:t>
          </a:r>
        </a:p>
      </dsp:txBody>
      <dsp:txXfrm>
        <a:off x="3283564" y="2802821"/>
        <a:ext cx="4067520" cy="1715655"/>
      </dsp:txXfrm>
    </dsp:sp>
    <dsp:sp modelId="{F17B5991-389A-4132-9023-B5C99D968DF3}">
      <dsp:nvSpPr>
        <dsp:cNvPr id="0" name=""/>
        <dsp:cNvSpPr/>
      </dsp:nvSpPr>
      <dsp:spPr>
        <a:xfrm>
          <a:off x="0" y="2516879"/>
          <a:ext cx="3283564" cy="2287539"/>
        </a:xfrm>
        <a:prstGeom prst="roundRect">
          <a:avLst/>
        </a:prstGeom>
        <a:solidFill>
          <a:schemeClr val="accent3">
            <a:hueOff val="-1617565"/>
            <a:satOff val="41387"/>
            <a:lumOff val="15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800" kern="1200" dirty="0"/>
            <a:t>Fechas importantes</a:t>
          </a:r>
        </a:p>
      </dsp:txBody>
      <dsp:txXfrm>
        <a:off x="111668" y="2628547"/>
        <a:ext cx="3060228" cy="20642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F67BC9-AC8A-4C52-BF97-C7F31C99A352}">
      <dsp:nvSpPr>
        <dsp:cNvPr id="0" name=""/>
        <dsp:cNvSpPr/>
      </dsp:nvSpPr>
      <dsp:spPr>
        <a:xfrm>
          <a:off x="-4832749" y="-740873"/>
          <a:ext cx="5757757" cy="5757757"/>
        </a:xfrm>
        <a:prstGeom prst="blockArc">
          <a:avLst>
            <a:gd name="adj1" fmla="val 18900000"/>
            <a:gd name="adj2" fmla="val 2700000"/>
            <a:gd name="adj3" fmla="val 375"/>
          </a:avLst>
        </a:pr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32B187-6562-421C-BC4B-7C6FF558A0FE}">
      <dsp:nvSpPr>
        <dsp:cNvPr id="0" name=""/>
        <dsp:cNvSpPr/>
      </dsp:nvSpPr>
      <dsp:spPr>
        <a:xfrm>
          <a:off x="299962" y="194387"/>
          <a:ext cx="8279110" cy="3886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454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i="0" kern="1200" dirty="0"/>
            <a:t>Cuidador / cuidadora de personas en situación de dependencia en diferentes instituciones y / o domicilios.</a:t>
          </a:r>
          <a:r>
            <a:rPr lang="es-ES" sz="1200" kern="1200" dirty="0"/>
            <a:t>.</a:t>
          </a:r>
        </a:p>
      </dsp:txBody>
      <dsp:txXfrm>
        <a:off x="299962" y="194387"/>
        <a:ext cx="8279110" cy="388603"/>
      </dsp:txXfrm>
    </dsp:sp>
    <dsp:sp modelId="{F7ABA6C7-EDBA-4F5C-B034-7A1614F8BE47}">
      <dsp:nvSpPr>
        <dsp:cNvPr id="0" name=""/>
        <dsp:cNvSpPr/>
      </dsp:nvSpPr>
      <dsp:spPr>
        <a:xfrm>
          <a:off x="57084" y="145811"/>
          <a:ext cx="485754" cy="4857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43E7B-9482-4FFD-A47A-64683AFA1BAF}">
      <dsp:nvSpPr>
        <dsp:cNvPr id="0" name=""/>
        <dsp:cNvSpPr/>
      </dsp:nvSpPr>
      <dsp:spPr>
        <a:xfrm>
          <a:off x="651877" y="777635"/>
          <a:ext cx="7927194" cy="388603"/>
        </a:xfrm>
        <a:prstGeom prst="rect">
          <a:avLst/>
        </a:prstGeom>
        <a:solidFill>
          <a:schemeClr val="accent5">
            <a:hueOff val="-1663624"/>
            <a:satOff val="-2576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454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200" b="0" i="0" kern="1200" dirty="0"/>
            <a:t>Gobernante / gobernanta y subgobernante / subgobernanta de personas en situación de dependencia en instituciones.</a:t>
          </a:r>
          <a:endParaRPr lang="es-ES" sz="1200" kern="1200" dirty="0"/>
        </a:p>
      </dsp:txBody>
      <dsp:txXfrm>
        <a:off x="651877" y="777635"/>
        <a:ext cx="7927194" cy="388603"/>
      </dsp:txXfrm>
    </dsp:sp>
    <dsp:sp modelId="{7875280D-1950-4D45-851D-E817DBA2444A}">
      <dsp:nvSpPr>
        <dsp:cNvPr id="0" name=""/>
        <dsp:cNvSpPr/>
      </dsp:nvSpPr>
      <dsp:spPr>
        <a:xfrm>
          <a:off x="409000" y="729059"/>
          <a:ext cx="485754" cy="4857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663624"/>
              <a:satOff val="-2576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AE88C0-BF78-4258-AF4F-3EEF2C2A4CFC}">
      <dsp:nvSpPr>
        <dsp:cNvPr id="0" name=""/>
        <dsp:cNvSpPr/>
      </dsp:nvSpPr>
      <dsp:spPr>
        <a:xfrm>
          <a:off x="844725" y="1360455"/>
          <a:ext cx="7734346" cy="388603"/>
        </a:xfrm>
        <a:prstGeom prst="rect">
          <a:avLst/>
        </a:prstGeom>
        <a:solidFill>
          <a:schemeClr val="accent5">
            <a:hueOff val="-3327248"/>
            <a:satOff val="-5151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454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Asistente y auxiliar de atención domiciliaria</a:t>
          </a:r>
        </a:p>
      </dsp:txBody>
      <dsp:txXfrm>
        <a:off x="844725" y="1360455"/>
        <a:ext cx="7734346" cy="388603"/>
      </dsp:txXfrm>
    </dsp:sp>
    <dsp:sp modelId="{5AB1C9A4-7586-4853-AC17-A787DCB8DB69}">
      <dsp:nvSpPr>
        <dsp:cNvPr id="0" name=""/>
        <dsp:cNvSpPr/>
      </dsp:nvSpPr>
      <dsp:spPr>
        <a:xfrm>
          <a:off x="601848" y="1311879"/>
          <a:ext cx="485754" cy="4857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3327248"/>
              <a:satOff val="-51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995F0A-8263-4BFF-80EC-C2DD05FDE625}">
      <dsp:nvSpPr>
        <dsp:cNvPr id="0" name=""/>
        <dsp:cNvSpPr/>
      </dsp:nvSpPr>
      <dsp:spPr>
        <a:xfrm>
          <a:off x="906300" y="1943703"/>
          <a:ext cx="7672771" cy="388603"/>
        </a:xfrm>
        <a:prstGeom prst="rect">
          <a:avLst/>
        </a:prstGeom>
        <a:solidFill>
          <a:schemeClr val="accent5">
            <a:hueOff val="-4990872"/>
            <a:satOff val="-7727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454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200" b="0" i="0" kern="1200" dirty="0"/>
            <a:t>Teleoperador/a de teleasistencia.</a:t>
          </a:r>
        </a:p>
      </dsp:txBody>
      <dsp:txXfrm>
        <a:off x="906300" y="1943703"/>
        <a:ext cx="7672771" cy="388603"/>
      </dsp:txXfrm>
    </dsp:sp>
    <dsp:sp modelId="{582BBDFD-7DF3-4F81-9DDB-C7763CC3CA44}">
      <dsp:nvSpPr>
        <dsp:cNvPr id="0" name=""/>
        <dsp:cNvSpPr/>
      </dsp:nvSpPr>
      <dsp:spPr>
        <a:xfrm>
          <a:off x="663422" y="1895127"/>
          <a:ext cx="485754" cy="4857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4990872"/>
              <a:satOff val="-7727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D97681-E1BB-417F-BBDF-0E5747C5236A}">
      <dsp:nvSpPr>
        <dsp:cNvPr id="0" name=""/>
        <dsp:cNvSpPr/>
      </dsp:nvSpPr>
      <dsp:spPr>
        <a:xfrm>
          <a:off x="844725" y="2526950"/>
          <a:ext cx="7734346" cy="388603"/>
        </a:xfrm>
        <a:prstGeom prst="rect">
          <a:avLst/>
        </a:prstGeom>
        <a:solidFill>
          <a:schemeClr val="accent5">
            <a:hueOff val="-6654497"/>
            <a:satOff val="-10303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454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200" b="0" i="0" kern="1200"/>
            <a:t>Auxiliar responsable de planta de residencias de mayores y personas con discapacidad.</a:t>
          </a:r>
        </a:p>
      </dsp:txBody>
      <dsp:txXfrm>
        <a:off x="844725" y="2526950"/>
        <a:ext cx="7734346" cy="388603"/>
      </dsp:txXfrm>
    </dsp:sp>
    <dsp:sp modelId="{601208F0-0D63-4C8C-A53C-60F30B6161E5}">
      <dsp:nvSpPr>
        <dsp:cNvPr id="0" name=""/>
        <dsp:cNvSpPr/>
      </dsp:nvSpPr>
      <dsp:spPr>
        <a:xfrm>
          <a:off x="601848" y="2478375"/>
          <a:ext cx="485754" cy="4857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6654497"/>
              <a:satOff val="-10303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9A1FC4-54EE-4386-899F-24AB9E9FB899}">
      <dsp:nvSpPr>
        <dsp:cNvPr id="0" name=""/>
        <dsp:cNvSpPr/>
      </dsp:nvSpPr>
      <dsp:spPr>
        <a:xfrm>
          <a:off x="651877" y="3109771"/>
          <a:ext cx="7927194" cy="388603"/>
        </a:xfrm>
        <a:prstGeom prst="rect">
          <a:avLst/>
        </a:prstGeom>
        <a:solidFill>
          <a:schemeClr val="accent5">
            <a:hueOff val="-8318121"/>
            <a:satOff val="-12878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454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200" b="0" i="0" kern="1200" dirty="0"/>
            <a:t>Trabajador / trabajadora familiar.</a:t>
          </a:r>
          <a:endParaRPr lang="es-ES" sz="1200" kern="1200" dirty="0"/>
        </a:p>
      </dsp:txBody>
      <dsp:txXfrm>
        <a:off x="651877" y="3109771"/>
        <a:ext cx="7927194" cy="388603"/>
      </dsp:txXfrm>
    </dsp:sp>
    <dsp:sp modelId="{11C224B3-2EBE-4C1C-B7FD-D5FCB869FC9D}">
      <dsp:nvSpPr>
        <dsp:cNvPr id="0" name=""/>
        <dsp:cNvSpPr/>
      </dsp:nvSpPr>
      <dsp:spPr>
        <a:xfrm>
          <a:off x="409000" y="3061195"/>
          <a:ext cx="485754" cy="4857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8318121"/>
              <a:satOff val="-12878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563F38-31ED-4C7D-B3D0-49F837B638E1}">
      <dsp:nvSpPr>
        <dsp:cNvPr id="0" name=""/>
        <dsp:cNvSpPr/>
      </dsp:nvSpPr>
      <dsp:spPr>
        <a:xfrm>
          <a:off x="299962" y="3693018"/>
          <a:ext cx="8279110" cy="388603"/>
        </a:xfrm>
        <a:prstGeom prst="rect">
          <a:avLst/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454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200" b="0" i="0" kern="1200" dirty="0"/>
            <a:t>Auxiliar de educación especial.</a:t>
          </a:r>
          <a:endParaRPr lang="es-ES" sz="1200" kern="1200" dirty="0"/>
        </a:p>
      </dsp:txBody>
      <dsp:txXfrm>
        <a:off x="299962" y="3693018"/>
        <a:ext cx="8279110" cy="388603"/>
      </dsp:txXfrm>
    </dsp:sp>
    <dsp:sp modelId="{DBE3C407-B0C7-4029-A8CD-3AEC4E0E86E8}">
      <dsp:nvSpPr>
        <dsp:cNvPr id="0" name=""/>
        <dsp:cNvSpPr/>
      </dsp:nvSpPr>
      <dsp:spPr>
        <a:xfrm>
          <a:off x="57084" y="3644443"/>
          <a:ext cx="485754" cy="4857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E3EE1-8850-4A2A-BBB7-D2308FFFB74C}">
      <dsp:nvSpPr>
        <dsp:cNvPr id="0" name=""/>
        <dsp:cNvSpPr/>
      </dsp:nvSpPr>
      <dsp:spPr>
        <a:xfrm>
          <a:off x="10023" y="233293"/>
          <a:ext cx="3869550" cy="12960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Módulos de PRIMERO</a:t>
          </a:r>
        </a:p>
      </dsp:txBody>
      <dsp:txXfrm>
        <a:off x="10023" y="233293"/>
        <a:ext cx="3869550" cy="1296000"/>
      </dsp:txXfrm>
    </dsp:sp>
    <dsp:sp modelId="{E95F744B-66E6-4881-A9A2-37A331BF3E3A}">
      <dsp:nvSpPr>
        <dsp:cNvPr id="0" name=""/>
        <dsp:cNvSpPr/>
      </dsp:nvSpPr>
      <dsp:spPr>
        <a:xfrm>
          <a:off x="40" y="1316153"/>
          <a:ext cx="3869550" cy="364784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Atención y apoyo psicosocial.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Apoyo domiciliario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Características y necesidades de las personas en situación de dependencia.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Atención sanitaria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Itinerario para la empleabilidad 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Primeros auxilios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Digitalización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Sostenibilidad</a:t>
          </a:r>
        </a:p>
      </dsp:txBody>
      <dsp:txXfrm>
        <a:off x="40" y="1316153"/>
        <a:ext cx="3869550" cy="3647847"/>
      </dsp:txXfrm>
    </dsp:sp>
    <dsp:sp modelId="{B4646365-2635-41BA-AF76-8E514FD1385A}">
      <dsp:nvSpPr>
        <dsp:cNvPr id="0" name=""/>
        <dsp:cNvSpPr/>
      </dsp:nvSpPr>
      <dsp:spPr>
        <a:xfrm>
          <a:off x="4409935" y="233293"/>
          <a:ext cx="3869550" cy="1296000"/>
        </a:xfrm>
        <a:prstGeom prst="rect">
          <a:avLst/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Módulos de SEGUNDO</a:t>
          </a:r>
        </a:p>
      </dsp:txBody>
      <dsp:txXfrm>
        <a:off x="4409935" y="233293"/>
        <a:ext cx="3869550" cy="1296000"/>
      </dsp:txXfrm>
    </dsp:sp>
    <dsp:sp modelId="{17D60542-D084-4E4D-86CE-7D161712DF83}">
      <dsp:nvSpPr>
        <dsp:cNvPr id="0" name=""/>
        <dsp:cNvSpPr/>
      </dsp:nvSpPr>
      <dsp:spPr>
        <a:xfrm>
          <a:off x="4411328" y="1316153"/>
          <a:ext cx="3869550" cy="3647847"/>
        </a:xfrm>
        <a:prstGeom prst="rect">
          <a:avLst/>
        </a:prstGeom>
        <a:solidFill>
          <a:schemeClr val="accent5">
            <a:tint val="40000"/>
            <a:alpha val="90000"/>
            <a:hueOff val="-9879240"/>
            <a:satOff val="-11387"/>
            <a:lumOff val="-155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9879240"/>
              <a:satOff val="-11387"/>
              <a:lumOff val="-1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Organización de la atención a las personas en situación de dependencia.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Destrezas sociales.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Atención higiénica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Teleasistencia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Apoyo a la comunicación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Itinerario para la empleabilidad II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Inglés profesional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>
              <a:solidFill>
                <a:srgbClr val="002060"/>
              </a:solidFill>
            </a:rPr>
            <a:t>Optativa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2000" kern="1200" dirty="0">
            <a:solidFill>
              <a:srgbClr val="002060"/>
            </a:solidFill>
          </a:endParaRPr>
        </a:p>
      </dsp:txBody>
      <dsp:txXfrm>
        <a:off x="4411328" y="1316153"/>
        <a:ext cx="3869550" cy="36478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E1D53-DC7E-445C-9D20-A2232CB59040}">
      <dsp:nvSpPr>
        <dsp:cNvPr id="0" name=""/>
        <dsp:cNvSpPr/>
      </dsp:nvSpPr>
      <dsp:spPr>
        <a:xfrm>
          <a:off x="4142" y="332907"/>
          <a:ext cx="3627804" cy="270807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Organizar el plan de trabajo de un domicilio y realizar su seguimiento.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Planificar la gestión del gasto de una unidad de convivencia.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Organizar el abastecimiento de una unidad de convivencia.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Preparar el mantenimiento del domicilio de las personas en situación de dependencia.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Aplicar técnicas básicas de cocina.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7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7596" y="396361"/>
        <a:ext cx="3500896" cy="2644625"/>
      </dsp:txXfrm>
    </dsp:sp>
    <dsp:sp modelId="{B2545FAA-45D0-4497-9BAE-40AAB5E11AB4}">
      <dsp:nvSpPr>
        <dsp:cNvPr id="0" name=""/>
        <dsp:cNvSpPr/>
      </dsp:nvSpPr>
      <dsp:spPr>
        <a:xfrm>
          <a:off x="4142" y="3040986"/>
          <a:ext cx="3627804" cy="116447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0" rIns="3937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 dirty="0"/>
            <a:t>Apoyo domiciliario</a:t>
          </a:r>
          <a:r>
            <a:rPr lang="es-ES" sz="2800" kern="1200" dirty="0"/>
            <a:t>.</a:t>
          </a:r>
        </a:p>
      </dsp:txBody>
      <dsp:txXfrm>
        <a:off x="4142" y="3040986"/>
        <a:ext cx="2554792" cy="1164474"/>
      </dsp:txXfrm>
    </dsp:sp>
    <dsp:sp modelId="{E93BAEB7-BEBC-49DA-B70E-A1FA33B19109}">
      <dsp:nvSpPr>
        <dsp:cNvPr id="0" name=""/>
        <dsp:cNvSpPr/>
      </dsp:nvSpPr>
      <dsp:spPr>
        <a:xfrm>
          <a:off x="2661559" y="3225953"/>
          <a:ext cx="1269731" cy="1269731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15000" r="-15000"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DC3C4E-C3E0-455D-82CA-138162234710}">
      <dsp:nvSpPr>
        <dsp:cNvPr id="0" name=""/>
        <dsp:cNvSpPr/>
      </dsp:nvSpPr>
      <dsp:spPr>
        <a:xfrm>
          <a:off x="4359917" y="151337"/>
          <a:ext cx="3691327" cy="310679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Organizar el entorno de intervención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Seleccionar estrategias de apoyo psicosocial y habilidades de relación social.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Aplicar técnicas y ejercicios de mantenimiento psicológico.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Aplicar técnicas de acompañamiento.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Conocer técnicas de animación grupal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Preparar información para los cuidadores no formales.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Realizar el seguimiento de las intervenciones</a:t>
          </a:r>
        </a:p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7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432713" y="224133"/>
        <a:ext cx="3545735" cy="3033994"/>
      </dsp:txXfrm>
    </dsp:sp>
    <dsp:sp modelId="{B7250181-447F-4A02-88B4-58D1FBD97142}">
      <dsp:nvSpPr>
        <dsp:cNvPr id="0" name=""/>
        <dsp:cNvSpPr/>
      </dsp:nvSpPr>
      <dsp:spPr>
        <a:xfrm>
          <a:off x="4359935" y="3236069"/>
          <a:ext cx="3627804" cy="1164474"/>
        </a:xfrm>
        <a:prstGeom prst="rect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0" rIns="3937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 dirty="0"/>
            <a:t>Atención y apoyo psicosocial</a:t>
          </a:r>
          <a:r>
            <a:rPr lang="es-ES" sz="2800" kern="1200" dirty="0"/>
            <a:t>.</a:t>
          </a:r>
        </a:p>
      </dsp:txBody>
      <dsp:txXfrm>
        <a:off x="4359935" y="3236069"/>
        <a:ext cx="2554792" cy="1164474"/>
      </dsp:txXfrm>
    </dsp:sp>
    <dsp:sp modelId="{86A8E487-ED1A-43BB-9E62-3AEEEAA48BDA}">
      <dsp:nvSpPr>
        <dsp:cNvPr id="0" name=""/>
        <dsp:cNvSpPr/>
      </dsp:nvSpPr>
      <dsp:spPr>
        <a:xfrm>
          <a:off x="6935037" y="3325630"/>
          <a:ext cx="1269731" cy="1269731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E1D53-DC7E-445C-9D20-A2232CB59040}">
      <dsp:nvSpPr>
        <dsp:cNvPr id="0" name=""/>
        <dsp:cNvSpPr/>
      </dsp:nvSpPr>
      <dsp:spPr>
        <a:xfrm>
          <a:off x="0" y="204485"/>
          <a:ext cx="3642596" cy="271912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Clasificar los niveles de dependencia y las ayudas requeridas.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Reconocer las características de las personas con discapacidad.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Describir las enfermedades generadoras de dependencia.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Caracterizar el concepto de autonomía personal</a:t>
          </a:r>
        </a:p>
      </dsp:txBody>
      <dsp:txXfrm>
        <a:off x="63712" y="268197"/>
        <a:ext cx="3515172" cy="2655409"/>
      </dsp:txXfrm>
    </dsp:sp>
    <dsp:sp modelId="{B2545FAA-45D0-4497-9BAE-40AAB5E11AB4}">
      <dsp:nvSpPr>
        <dsp:cNvPr id="0" name=""/>
        <dsp:cNvSpPr/>
      </dsp:nvSpPr>
      <dsp:spPr>
        <a:xfrm>
          <a:off x="32437" y="2963661"/>
          <a:ext cx="3642596" cy="11692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2794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Características y necesidades de las personas en situación de dependencia</a:t>
          </a:r>
        </a:p>
      </dsp:txBody>
      <dsp:txXfrm>
        <a:off x="32437" y="2963661"/>
        <a:ext cx="2565208" cy="1169222"/>
      </dsp:txXfrm>
    </dsp:sp>
    <dsp:sp modelId="{E93BAEB7-BEBC-49DA-B70E-A1FA33B19109}">
      <dsp:nvSpPr>
        <dsp:cNvPr id="0" name=""/>
        <dsp:cNvSpPr/>
      </dsp:nvSpPr>
      <dsp:spPr>
        <a:xfrm>
          <a:off x="2671621" y="3257464"/>
          <a:ext cx="1274908" cy="1274908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25000" r="-25000"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3D65E0-61CD-4E78-BC3E-4ED9C78FAD89}">
      <dsp:nvSpPr>
        <dsp:cNvPr id="0" name=""/>
        <dsp:cNvSpPr/>
      </dsp:nvSpPr>
      <dsp:spPr>
        <a:xfrm>
          <a:off x="4262380" y="352623"/>
          <a:ext cx="3642596" cy="271912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Organizar las actividades de atención sanitaria.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Aplicar técnicas de traslado, movilización y deambulación.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Organizar actividades de alimentación y apoyo a la ingesta.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Realizar el seguimiento y control de las actividades de atención sanitaria. </a:t>
          </a:r>
        </a:p>
      </dsp:txBody>
      <dsp:txXfrm>
        <a:off x="4326092" y="416335"/>
        <a:ext cx="3515172" cy="2655409"/>
      </dsp:txXfrm>
    </dsp:sp>
    <dsp:sp modelId="{2572277A-D43D-493D-B936-95B5420978BC}">
      <dsp:nvSpPr>
        <dsp:cNvPr id="0" name=""/>
        <dsp:cNvSpPr/>
      </dsp:nvSpPr>
      <dsp:spPr>
        <a:xfrm>
          <a:off x="4262380" y="3071744"/>
          <a:ext cx="3642596" cy="1169222"/>
        </a:xfrm>
        <a:prstGeom prst="rect">
          <a:avLst/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0" rIns="43180" bIns="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400" kern="1200" dirty="0"/>
            <a:t>Atención sanitaria</a:t>
          </a:r>
        </a:p>
      </dsp:txBody>
      <dsp:txXfrm>
        <a:off x="4262380" y="3071744"/>
        <a:ext cx="2565208" cy="1169222"/>
      </dsp:txXfrm>
    </dsp:sp>
    <dsp:sp modelId="{1A9A7DD8-BA98-4BDF-B144-530FB4AA27F8}">
      <dsp:nvSpPr>
        <dsp:cNvPr id="0" name=""/>
        <dsp:cNvSpPr/>
      </dsp:nvSpPr>
      <dsp:spPr>
        <a:xfrm>
          <a:off x="6930632" y="3257464"/>
          <a:ext cx="1274908" cy="1274908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12000" r="-12000"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E1D53-DC7E-445C-9D20-A2232CB59040}">
      <dsp:nvSpPr>
        <dsp:cNvPr id="0" name=""/>
        <dsp:cNvSpPr/>
      </dsp:nvSpPr>
      <dsp:spPr>
        <a:xfrm>
          <a:off x="3369" y="352623"/>
          <a:ext cx="3642596" cy="271912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Realizar la valoración inicial de la asistencia en una urgencia.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Aplicar técnicas de soporte vital básico.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Aplicar procedimientos de inmovilización y movilización de víctimas.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Aplicar técnicas de apoyo psicológico y de autocontrol al accidentado y acompañantes</a:t>
          </a:r>
        </a:p>
      </dsp:txBody>
      <dsp:txXfrm>
        <a:off x="67081" y="416335"/>
        <a:ext cx="3515172" cy="2655409"/>
      </dsp:txXfrm>
    </dsp:sp>
    <dsp:sp modelId="{B2545FAA-45D0-4497-9BAE-40AAB5E11AB4}">
      <dsp:nvSpPr>
        <dsp:cNvPr id="0" name=""/>
        <dsp:cNvSpPr/>
      </dsp:nvSpPr>
      <dsp:spPr>
        <a:xfrm>
          <a:off x="3369" y="3071744"/>
          <a:ext cx="3642596" cy="11692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38100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000" kern="1200" dirty="0"/>
            <a:t>Primeros auxilios</a:t>
          </a:r>
        </a:p>
      </dsp:txBody>
      <dsp:txXfrm>
        <a:off x="3369" y="3071744"/>
        <a:ext cx="2565208" cy="1169222"/>
      </dsp:txXfrm>
    </dsp:sp>
    <dsp:sp modelId="{E93BAEB7-BEBC-49DA-B70E-A1FA33B19109}">
      <dsp:nvSpPr>
        <dsp:cNvPr id="0" name=""/>
        <dsp:cNvSpPr/>
      </dsp:nvSpPr>
      <dsp:spPr>
        <a:xfrm>
          <a:off x="2671621" y="3257464"/>
          <a:ext cx="1274908" cy="1274908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3D65E0-61CD-4E78-BC3E-4ED9C78FAD89}">
      <dsp:nvSpPr>
        <dsp:cNvPr id="0" name=""/>
        <dsp:cNvSpPr/>
      </dsp:nvSpPr>
      <dsp:spPr>
        <a:xfrm>
          <a:off x="4233458" y="278771"/>
          <a:ext cx="3642596" cy="271912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Conocer las diferencias entre economía lineal y circular.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Identificar los principales aspectos de la cuarta Revolución Industrial.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Comparar sistemas de producción de servicios digitalizados.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Elaborar planes de transformación de una empresa clásica. </a:t>
          </a:r>
        </a:p>
      </dsp:txBody>
      <dsp:txXfrm>
        <a:off x="4297170" y="342483"/>
        <a:ext cx="3515172" cy="2655409"/>
      </dsp:txXfrm>
    </dsp:sp>
    <dsp:sp modelId="{2572277A-D43D-493D-B936-95B5420978BC}">
      <dsp:nvSpPr>
        <dsp:cNvPr id="0" name=""/>
        <dsp:cNvSpPr/>
      </dsp:nvSpPr>
      <dsp:spPr>
        <a:xfrm>
          <a:off x="4262380" y="3071744"/>
          <a:ext cx="3642596" cy="1169222"/>
        </a:xfrm>
        <a:prstGeom prst="rect">
          <a:avLst/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0" rIns="40640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Digitalización</a:t>
          </a:r>
        </a:p>
      </dsp:txBody>
      <dsp:txXfrm>
        <a:off x="4262380" y="3071744"/>
        <a:ext cx="2565208" cy="1169222"/>
      </dsp:txXfrm>
    </dsp:sp>
    <dsp:sp modelId="{1A9A7DD8-BA98-4BDF-B144-530FB4AA27F8}">
      <dsp:nvSpPr>
        <dsp:cNvPr id="0" name=""/>
        <dsp:cNvSpPr/>
      </dsp:nvSpPr>
      <dsp:spPr>
        <a:xfrm>
          <a:off x="6930632" y="3257464"/>
          <a:ext cx="1274908" cy="1274908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25000" r="-25000"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E1D53-DC7E-445C-9D20-A2232CB59040}">
      <dsp:nvSpPr>
        <dsp:cNvPr id="0" name=""/>
        <dsp:cNvSpPr/>
      </dsp:nvSpPr>
      <dsp:spPr>
        <a:xfrm>
          <a:off x="5546" y="104135"/>
          <a:ext cx="3672756" cy="373025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Desarrollar técnicas de búsqueda activa de empleo.</a:t>
          </a:r>
          <a:endParaRPr lang="es-ES" sz="1700" b="0" kern="1200" dirty="0">
            <a:solidFill>
              <a:schemeClr val="accent1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Entender los contratos de trabajo.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Entender todo lo relacionado con la seguridad social, empleo y desempleo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>
              <a:solidFill>
                <a:schemeClr val="accent1">
                  <a:lumMod val="50000"/>
                </a:schemeClr>
              </a:solidFill>
            </a:rPr>
            <a:t>Conocer los riesgos profesionales y prevenirlos.</a:t>
          </a:r>
          <a:endParaRPr lang="es-ES" sz="1800" b="0" kern="1200" dirty="0">
            <a:solidFill>
              <a:schemeClr val="accent1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>
              <a:solidFill>
                <a:schemeClr val="accent1">
                  <a:lumMod val="50000"/>
                </a:schemeClr>
              </a:solidFill>
            </a:rPr>
            <a:t>Trabajar en grupo.</a:t>
          </a:r>
          <a:endParaRPr lang="es-ES" sz="1800" b="0" kern="1200" dirty="0">
            <a:solidFill>
              <a:schemeClr val="accent1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Conocer la legislación vigente relacionada con el mundo laboral y su relación con la empresa.</a:t>
          </a:r>
        </a:p>
      </dsp:txBody>
      <dsp:txXfrm>
        <a:off x="91603" y="190192"/>
        <a:ext cx="3500642" cy="3644194"/>
      </dsp:txXfrm>
    </dsp:sp>
    <dsp:sp modelId="{B2545FAA-45D0-4497-9BAE-40AAB5E11AB4}">
      <dsp:nvSpPr>
        <dsp:cNvPr id="0" name=""/>
        <dsp:cNvSpPr/>
      </dsp:nvSpPr>
      <dsp:spPr>
        <a:xfrm>
          <a:off x="80754" y="3485472"/>
          <a:ext cx="3631502" cy="116566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Itinerario para la empleabilidad I</a:t>
          </a:r>
        </a:p>
      </dsp:txBody>
      <dsp:txXfrm>
        <a:off x="80754" y="3485472"/>
        <a:ext cx="2557396" cy="1165661"/>
      </dsp:txXfrm>
    </dsp:sp>
    <dsp:sp modelId="{E93BAEB7-BEBC-49DA-B70E-A1FA33B19109}">
      <dsp:nvSpPr>
        <dsp:cNvPr id="0" name=""/>
        <dsp:cNvSpPr/>
      </dsp:nvSpPr>
      <dsp:spPr>
        <a:xfrm>
          <a:off x="2702694" y="3613971"/>
          <a:ext cx="1271025" cy="1271025"/>
        </a:xfrm>
        <a:prstGeom prst="ellipse">
          <a:avLst/>
        </a:prstGeom>
        <a:blipFill rotWithShape="1">
          <a:blip xmlns:r="http://schemas.openxmlformats.org/officeDocument/2006/relationships" r:embed="rId1"/>
          <a:srcRect/>
          <a:stretch>
            <a:fillRect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3D65E0-61CD-4E78-BC3E-4ED9C78FAD89}">
      <dsp:nvSpPr>
        <dsp:cNvPr id="0" name=""/>
        <dsp:cNvSpPr/>
      </dsp:nvSpPr>
      <dsp:spPr>
        <a:xfrm>
          <a:off x="4272213" y="358988"/>
          <a:ext cx="3631502" cy="271083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Identificar los aspectos más relevantes de la sostenibilidad.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Conocer los retos ambientales y sociales a los que se enfrentan la sociedad.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Aplicar criterios de sostenibilidad.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Realizar actividades sostenibles.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700" b="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335731" y="422506"/>
        <a:ext cx="3504466" cy="2647321"/>
      </dsp:txXfrm>
    </dsp:sp>
    <dsp:sp modelId="{2572277A-D43D-493D-B936-95B5420978BC}">
      <dsp:nvSpPr>
        <dsp:cNvPr id="0" name=""/>
        <dsp:cNvSpPr/>
      </dsp:nvSpPr>
      <dsp:spPr>
        <a:xfrm>
          <a:off x="4272213" y="3069828"/>
          <a:ext cx="3631502" cy="1165661"/>
        </a:xfrm>
        <a:prstGeom prst="rect">
          <a:avLst/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0" rIns="40640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Sostenibilidad</a:t>
          </a:r>
        </a:p>
      </dsp:txBody>
      <dsp:txXfrm>
        <a:off x="4272213" y="3069828"/>
        <a:ext cx="2557396" cy="1165661"/>
      </dsp:txXfrm>
    </dsp:sp>
    <dsp:sp modelId="{1A9A7DD8-BA98-4BDF-B144-530FB4AA27F8}">
      <dsp:nvSpPr>
        <dsp:cNvPr id="0" name=""/>
        <dsp:cNvSpPr/>
      </dsp:nvSpPr>
      <dsp:spPr>
        <a:xfrm>
          <a:off x="6932338" y="3254982"/>
          <a:ext cx="1271025" cy="1271025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25000" r="-25000"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BE1509-6659-44F4-8976-87890F7F7845}">
      <dsp:nvSpPr>
        <dsp:cNvPr id="0" name=""/>
        <dsp:cNvSpPr/>
      </dsp:nvSpPr>
      <dsp:spPr>
        <a:xfrm>
          <a:off x="3359" y="336477"/>
          <a:ext cx="3631645" cy="271094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Interpretar programas de atención a las personas en situación de dependencia.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Organizar la intervención con las personas en situación de dependencia.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Organizar los recursos necesarios para la intervención.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Gestionar la documentación básica de la atención a personas en situación de dependencia</a:t>
          </a:r>
        </a:p>
      </dsp:txBody>
      <dsp:txXfrm>
        <a:off x="66880" y="399998"/>
        <a:ext cx="3504603" cy="2647425"/>
      </dsp:txXfrm>
    </dsp:sp>
    <dsp:sp modelId="{E6949DF7-DA20-44D2-A3AB-5B791A3A6B05}">
      <dsp:nvSpPr>
        <dsp:cNvPr id="0" name=""/>
        <dsp:cNvSpPr/>
      </dsp:nvSpPr>
      <dsp:spPr>
        <a:xfrm>
          <a:off x="3359" y="3047423"/>
          <a:ext cx="3631645" cy="11657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2794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>
              <a:solidFill>
                <a:schemeClr val="bg1"/>
              </a:solidFill>
            </a:rPr>
            <a:t>Organización de la atención a las personas en situación de dependencia.</a:t>
          </a:r>
        </a:p>
      </dsp:txBody>
      <dsp:txXfrm>
        <a:off x="3359" y="3047423"/>
        <a:ext cx="2557496" cy="1165707"/>
      </dsp:txXfrm>
    </dsp:sp>
    <dsp:sp modelId="{BF2CE653-8CDC-4643-8830-3649FD50D4FD}">
      <dsp:nvSpPr>
        <dsp:cNvPr id="0" name=""/>
        <dsp:cNvSpPr/>
      </dsp:nvSpPr>
      <dsp:spPr>
        <a:xfrm>
          <a:off x="2663589" y="3232585"/>
          <a:ext cx="1271075" cy="1271075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17000" r="-17000"/>
          </a:stretch>
        </a:blip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87DCB0-AD06-44A5-A73F-3532E9403DBF}">
      <dsp:nvSpPr>
        <dsp:cNvPr id="0" name=""/>
        <dsp:cNvSpPr/>
      </dsp:nvSpPr>
      <dsp:spPr>
        <a:xfrm>
          <a:off x="4249566" y="336477"/>
          <a:ext cx="3631645" cy="271094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7484979"/>
              <a:satOff val="-41387"/>
              <a:lumOff val="-35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Organizar las actividades de higiene de las personas en situación de dependencia y su entorno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Aplicar técnicas de higiene y aseo personal.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Aplicar técnicas de higiene del entorno.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>
              <a:solidFill>
                <a:schemeClr val="accent1">
                  <a:lumMod val="50000"/>
                </a:schemeClr>
              </a:solidFill>
            </a:rPr>
            <a:t>Realiza el control y seguimiento de las actividades de atención higiénica</a:t>
          </a:r>
        </a:p>
      </dsp:txBody>
      <dsp:txXfrm>
        <a:off x="4313087" y="399998"/>
        <a:ext cx="3504603" cy="2647425"/>
      </dsp:txXfrm>
    </dsp:sp>
    <dsp:sp modelId="{0DA14CEF-EDA7-430C-A556-9B370EADE9E1}">
      <dsp:nvSpPr>
        <dsp:cNvPr id="0" name=""/>
        <dsp:cNvSpPr/>
      </dsp:nvSpPr>
      <dsp:spPr>
        <a:xfrm>
          <a:off x="4249566" y="3047423"/>
          <a:ext cx="3631645" cy="1165707"/>
        </a:xfrm>
        <a:prstGeom prst="rect">
          <a:avLst/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 w="19050" cap="flat" cmpd="sng" algn="ctr">
          <a:solidFill>
            <a:schemeClr val="accent4">
              <a:hueOff val="7484979"/>
              <a:satOff val="-41387"/>
              <a:lumOff val="-35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0" rIns="33020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Atención higiénica</a:t>
          </a:r>
        </a:p>
      </dsp:txBody>
      <dsp:txXfrm>
        <a:off x="4249566" y="3047423"/>
        <a:ext cx="2557496" cy="1165707"/>
      </dsp:txXfrm>
    </dsp:sp>
    <dsp:sp modelId="{10F0EF3D-66EF-4FBD-B07A-73C2B5D89F29}">
      <dsp:nvSpPr>
        <dsp:cNvPr id="0" name=""/>
        <dsp:cNvSpPr/>
      </dsp:nvSpPr>
      <dsp:spPr>
        <a:xfrm>
          <a:off x="6909796" y="3232585"/>
          <a:ext cx="1271075" cy="1271075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20000" r="-20000"/>
          </a:stretch>
        </a:blipFill>
        <a:ln w="19050" cap="flat" cmpd="sng" algn="ctr">
          <a:solidFill>
            <a:schemeClr val="accent4">
              <a:tint val="40000"/>
              <a:alpha val="90000"/>
              <a:hueOff val="7701753"/>
              <a:satOff val="-36518"/>
              <a:lumOff val="-19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5A42B-0425-40C2-91B0-A920594ABA14}">
      <dsp:nvSpPr>
        <dsp:cNvPr id="0" name=""/>
        <dsp:cNvSpPr/>
      </dsp:nvSpPr>
      <dsp:spPr>
        <a:xfrm>
          <a:off x="3359" y="336477"/>
          <a:ext cx="3631645" cy="271094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Conocer estrategias y técnicas para favorecer la comunicación y relación social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Aplica técnicas de trabajo en grupo.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Aplica técnicas de gestión de conflictos y resolución de problemas.</a:t>
          </a:r>
        </a:p>
      </dsp:txBody>
      <dsp:txXfrm>
        <a:off x="66880" y="399998"/>
        <a:ext cx="3504603" cy="2647425"/>
      </dsp:txXfrm>
    </dsp:sp>
    <dsp:sp modelId="{D43F8621-9DA7-46EF-8C7A-4523480DFCA0}">
      <dsp:nvSpPr>
        <dsp:cNvPr id="0" name=""/>
        <dsp:cNvSpPr/>
      </dsp:nvSpPr>
      <dsp:spPr>
        <a:xfrm>
          <a:off x="3359" y="3047423"/>
          <a:ext cx="3631645" cy="11657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0" rIns="3937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 dirty="0"/>
            <a:t>Destrezas sociales.</a:t>
          </a:r>
        </a:p>
      </dsp:txBody>
      <dsp:txXfrm>
        <a:off x="3359" y="3047423"/>
        <a:ext cx="2557496" cy="1165707"/>
      </dsp:txXfrm>
    </dsp:sp>
    <dsp:sp modelId="{BC853F1C-E54F-487B-8C57-63444026CF0F}">
      <dsp:nvSpPr>
        <dsp:cNvPr id="0" name=""/>
        <dsp:cNvSpPr/>
      </dsp:nvSpPr>
      <dsp:spPr>
        <a:xfrm>
          <a:off x="2663589" y="3232585"/>
          <a:ext cx="1271075" cy="1271075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15000" r="-15000"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E1509-6659-44F4-8976-87890F7F7845}">
      <dsp:nvSpPr>
        <dsp:cNvPr id="0" name=""/>
        <dsp:cNvSpPr/>
      </dsp:nvSpPr>
      <dsp:spPr>
        <a:xfrm>
          <a:off x="4249566" y="336477"/>
          <a:ext cx="3631645" cy="271094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Organizar la propia intervención en el servicio de teleasistencia.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Aplica procedimientos de gestión de las llamadas salientes y entrantes.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Realizar el seguimiento de las llamadas entrantes y salientes. </a:t>
          </a:r>
        </a:p>
      </dsp:txBody>
      <dsp:txXfrm>
        <a:off x="4313087" y="399998"/>
        <a:ext cx="3504603" cy="2647425"/>
      </dsp:txXfrm>
    </dsp:sp>
    <dsp:sp modelId="{E6949DF7-DA20-44D2-A3AB-5B791A3A6B05}">
      <dsp:nvSpPr>
        <dsp:cNvPr id="0" name=""/>
        <dsp:cNvSpPr/>
      </dsp:nvSpPr>
      <dsp:spPr>
        <a:xfrm>
          <a:off x="4249566" y="3047423"/>
          <a:ext cx="3631645" cy="1165707"/>
        </a:xfrm>
        <a:prstGeom prst="rect">
          <a:avLst/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905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0" rIns="3937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 dirty="0"/>
            <a:t>Teleasistencia</a:t>
          </a:r>
        </a:p>
      </dsp:txBody>
      <dsp:txXfrm>
        <a:off x="4249566" y="3047423"/>
        <a:ext cx="2557496" cy="1165707"/>
      </dsp:txXfrm>
    </dsp:sp>
    <dsp:sp modelId="{BF2CE653-8CDC-4643-8830-3649FD50D4FD}">
      <dsp:nvSpPr>
        <dsp:cNvPr id="0" name=""/>
        <dsp:cNvSpPr/>
      </dsp:nvSpPr>
      <dsp:spPr>
        <a:xfrm>
          <a:off x="6909796" y="3232585"/>
          <a:ext cx="1271075" cy="1271075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t="-20000" b="-20000"/>
          </a:stretch>
        </a:blip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5A42B-0425-40C2-91B0-A920594ABA14}">
      <dsp:nvSpPr>
        <dsp:cNvPr id="0" name=""/>
        <dsp:cNvSpPr/>
      </dsp:nvSpPr>
      <dsp:spPr>
        <a:xfrm>
          <a:off x="0" y="288032"/>
          <a:ext cx="3631645" cy="271094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Identificar los principales sistemas aumentativos y alternativos de comunicación.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Realizar actividades de apoyo a la comunicación.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b="0" kern="1200" dirty="0">
              <a:solidFill>
                <a:schemeClr val="accent1">
                  <a:lumMod val="50000"/>
                </a:schemeClr>
              </a:solidFill>
            </a:rPr>
            <a:t>Realizar el seguimiento de las actuaciones de apoyo a la comunicación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700" b="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3521" y="351553"/>
        <a:ext cx="3504603" cy="2647425"/>
      </dsp:txXfrm>
    </dsp:sp>
    <dsp:sp modelId="{D43F8621-9DA7-46EF-8C7A-4523480DFCA0}">
      <dsp:nvSpPr>
        <dsp:cNvPr id="0" name=""/>
        <dsp:cNvSpPr/>
      </dsp:nvSpPr>
      <dsp:spPr>
        <a:xfrm>
          <a:off x="3359" y="3047423"/>
          <a:ext cx="3631645" cy="11657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0" rIns="3937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 dirty="0"/>
            <a:t>Apoyo a la comunicación</a:t>
          </a:r>
        </a:p>
      </dsp:txBody>
      <dsp:txXfrm>
        <a:off x="3359" y="3047423"/>
        <a:ext cx="2557496" cy="1165707"/>
      </dsp:txXfrm>
    </dsp:sp>
    <dsp:sp modelId="{BC853F1C-E54F-487B-8C57-63444026CF0F}">
      <dsp:nvSpPr>
        <dsp:cNvPr id="0" name=""/>
        <dsp:cNvSpPr/>
      </dsp:nvSpPr>
      <dsp:spPr>
        <a:xfrm>
          <a:off x="2663589" y="3232585"/>
          <a:ext cx="1271075" cy="127107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E1509-6659-44F4-8976-87890F7F7845}">
      <dsp:nvSpPr>
        <dsp:cNvPr id="0" name=""/>
        <dsp:cNvSpPr/>
      </dsp:nvSpPr>
      <dsp:spPr>
        <a:xfrm>
          <a:off x="4249566" y="336477"/>
          <a:ext cx="3631645" cy="271094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Comprender información profesional.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Producir mensaje orales sencillos, claros y estructurados en conversaciones profesionales.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b="0" kern="1200" dirty="0">
              <a:solidFill>
                <a:schemeClr val="accent1">
                  <a:lumMod val="50000"/>
                </a:schemeClr>
              </a:solidFill>
            </a:rPr>
            <a:t>Redactar textos sencillos en lengua estándar.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700" b="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313087" y="399998"/>
        <a:ext cx="3504603" cy="2647425"/>
      </dsp:txXfrm>
    </dsp:sp>
    <dsp:sp modelId="{E6949DF7-DA20-44D2-A3AB-5B791A3A6B05}">
      <dsp:nvSpPr>
        <dsp:cNvPr id="0" name=""/>
        <dsp:cNvSpPr/>
      </dsp:nvSpPr>
      <dsp:spPr>
        <a:xfrm>
          <a:off x="4249566" y="3047423"/>
          <a:ext cx="3631645" cy="11657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0" rIns="48260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800" kern="1200" dirty="0"/>
            <a:t>Inglés profesional </a:t>
          </a:r>
        </a:p>
      </dsp:txBody>
      <dsp:txXfrm>
        <a:off x="4249566" y="3047423"/>
        <a:ext cx="2557496" cy="1165707"/>
      </dsp:txXfrm>
    </dsp:sp>
    <dsp:sp modelId="{BF2CE653-8CDC-4643-8830-3649FD50D4FD}">
      <dsp:nvSpPr>
        <dsp:cNvPr id="0" name=""/>
        <dsp:cNvSpPr/>
      </dsp:nvSpPr>
      <dsp:spPr>
        <a:xfrm>
          <a:off x="6909796" y="3232585"/>
          <a:ext cx="1271075" cy="1271075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24000" r="-24000"/>
          </a:stretch>
        </a:blip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ictureOrgChart+Icon">
  <dgm:title val="Organigrama con imágenes"/>
  <dgm:desc val="Se usa para mostrar información o relaciones jerárquicas en una organización, con las correspondientes imágenes. La forma Asistente y los diseños de dependencia de organigrama están disponibles con este diseño."/>
  <dgm:catLst>
    <dgm:cat type="hierarchy" pri="1050"/>
    <dgm:cat type="officeonline" pri="1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Pict1" styleLbl="alignImgPlace1">
              <dgm:alg type="sp"/>
              <dgm:shape xmlns:r="http://schemas.openxmlformats.org/officeDocument/2006/relationships" type="rect" r:blip="" blipPhldr="1">
                <dgm:adjLst/>
              </dgm:shape>
              <dgm:presOf/>
              <dgm:constrLst/>
              <dgm:ruleLst/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Pict" styleLbl="alignImgPlace1">
                    <dgm:alg type="sp"/>
                    <dgm:shape xmlns:r="http://schemas.openxmlformats.org/officeDocument/2006/relationships" type="rect" r:blip="" blipPhldr="1">
                      <dgm:adjLst/>
                    </dgm:shape>
                    <dgm:presOf/>
                    <dgm:constrLst/>
                    <dgm:ruleLst/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Pict3" styleLbl="alignImgPlace1">
                    <dgm:alg type="sp"/>
                    <dgm:shape xmlns:r="http://schemas.openxmlformats.org/officeDocument/2006/relationships" type="rect" r:blip="" blipPhldr="1">
                      <dgm:adjLst/>
                    </dgm:shape>
                    <dgm:presOf/>
                    <dgm:constrLst/>
                    <dgm:ruleLst/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2EAC8-EDE5-4A66-93B4-A6435532E29C}" type="datetimeFigureOut">
              <a:rPr lang="es-ES" smtClean="0"/>
              <a:t>25/11/2025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20903-6C9A-4699-9ABF-2E052BA6D4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7825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D1D24-36AC-E511-9C78-3C7CFC882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7B09CA9B-079B-7E64-CF62-566D3AAE31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A89FA856-6555-29CD-6946-E8F887C18A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01FB3BCB-4018-A74D-F1A2-90543723BA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98935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5D32D-5294-8418-280A-9F2B1E318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23EA859D-BF76-7456-477B-DA4A1C3A07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08F0F984-D4FD-0071-50C8-D0506441FA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EF0BD37A-F49B-1B69-5018-5DDFE64724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95510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43374-D05D-6792-0BAB-267DB81B0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BD038F28-B8B4-E746-73C2-8C7337643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A0AEEE04-3C73-1F24-CFC3-4340CC9BAE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1A6D618C-2445-7BE9-9D6D-D402A452B6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84110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726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5155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4BD9B-7F4B-D38F-0136-2BD5860E9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C828F511-8FE0-2F89-6768-7ADB3D3BE7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51727A40-5D30-1BF3-22A8-CC1270D5FB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317BB4DA-F011-794C-B0DD-9D2F5DD92B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20903-6C9A-4699-9ABF-2E052BA6D4E4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339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8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11/25/2025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9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8000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  <p:transition spd="slow" advTm="800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3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3" y="6248209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800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  <p:transition spd="slow" advTm="800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2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800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  <p:transition spd="slow" advTm="800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  <p:transition spd="slow" advTm="800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 advTm="8000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 advTm="800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  <p:transition spd="slow" advTm="800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1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 sz="2800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8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800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1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11/25/2025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2" y="6248208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Tm="8000">
    <p:pull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10" Type="http://schemas.openxmlformats.org/officeDocument/2006/relationships/image" Target="../media/image12.png"/><Relationship Id="rId4" Type="http://schemas.openxmlformats.org/officeDocument/2006/relationships/diagramLayout" Target="../diagrams/layout5.xml"/><Relationship Id="rId9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10" Type="http://schemas.openxmlformats.org/officeDocument/2006/relationships/image" Target="../media/image12.png"/><Relationship Id="rId4" Type="http://schemas.openxmlformats.org/officeDocument/2006/relationships/diagramLayout" Target="../diagrams/layout6.xml"/><Relationship Id="rId9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10" Type="http://schemas.openxmlformats.org/officeDocument/2006/relationships/image" Target="../media/image12.png"/><Relationship Id="rId4" Type="http://schemas.microsoft.com/office/2007/relationships/hdphoto" Target="../media/hdphoto1.wdp"/><Relationship Id="rId9" Type="http://schemas.microsoft.com/office/2007/relationships/diagramDrawing" Target="../diagrams/drawing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10" Type="http://schemas.openxmlformats.org/officeDocument/2006/relationships/image" Target="../media/image12.png"/><Relationship Id="rId4" Type="http://schemas.microsoft.com/office/2007/relationships/hdphoto" Target="../media/hdphoto1.wdp"/><Relationship Id="rId9" Type="http://schemas.microsoft.com/office/2007/relationships/diagramDrawing" Target="../diagrams/drawing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10" Type="http://schemas.openxmlformats.org/officeDocument/2006/relationships/image" Target="../media/image12.png"/><Relationship Id="rId4" Type="http://schemas.microsoft.com/office/2007/relationships/hdphoto" Target="../media/hdphoto1.wdp"/><Relationship Id="rId9" Type="http://schemas.microsoft.com/office/2007/relationships/diagramDrawing" Target="../diagrams/drawing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10" Type="http://schemas.openxmlformats.org/officeDocument/2006/relationships/image" Target="../media/image12.png"/><Relationship Id="rId4" Type="http://schemas.microsoft.com/office/2007/relationships/hdphoto" Target="../media/hdphoto1.wdp"/><Relationship Id="rId9" Type="http://schemas.microsoft.com/office/2007/relationships/diagramDrawing" Target="../diagrams/drawing1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10" Type="http://schemas.openxmlformats.org/officeDocument/2006/relationships/image" Target="../media/image12.png"/><Relationship Id="rId4" Type="http://schemas.microsoft.com/office/2007/relationships/hdphoto" Target="../media/hdphoto1.wdp"/><Relationship Id="rId9" Type="http://schemas.microsoft.com/office/2007/relationships/diagramDrawing" Target="../diagrams/drawing1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10" Type="http://schemas.openxmlformats.org/officeDocument/2006/relationships/image" Target="../media/image12.png"/><Relationship Id="rId4" Type="http://schemas.microsoft.com/office/2007/relationships/hdphoto" Target="../media/hdphoto1.wdp"/><Relationship Id="rId9" Type="http://schemas.microsoft.com/office/2007/relationships/diagramDrawing" Target="../diagrams/drawing1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10" Type="http://schemas.openxmlformats.org/officeDocument/2006/relationships/image" Target="../media/image12.png"/><Relationship Id="rId4" Type="http://schemas.openxmlformats.org/officeDocument/2006/relationships/diagramLayout" Target="../diagrams/layout13.xml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11" Type="http://schemas.openxmlformats.org/officeDocument/2006/relationships/image" Target="../media/image5.gif"/><Relationship Id="rId5" Type="http://schemas.openxmlformats.org/officeDocument/2006/relationships/diagramQuickStyle" Target="../diagrams/quickStyle14.xml"/><Relationship Id="rId10" Type="http://schemas.openxmlformats.org/officeDocument/2006/relationships/image" Target="../media/image12.png"/><Relationship Id="rId4" Type="http://schemas.openxmlformats.org/officeDocument/2006/relationships/diagramLayout" Target="../diagrams/layout14.xml"/><Relationship Id="rId9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10" Type="http://schemas.openxmlformats.org/officeDocument/2006/relationships/image" Target="../media/image12.png"/><Relationship Id="rId4" Type="http://schemas.openxmlformats.org/officeDocument/2006/relationships/diagramLayout" Target="../diagrams/layout15.xml"/><Relationship Id="rId9" Type="http://schemas.microsoft.com/office/2007/relationships/hdphoto" Target="../media/hdphoto1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12.png"/><Relationship Id="rId4" Type="http://schemas.microsoft.com/office/2007/relationships/hdphoto" Target="../media/hdphoto1.wdp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12.png"/><Relationship Id="rId4" Type="http://schemas.openxmlformats.org/officeDocument/2006/relationships/diagramLayout" Target="../diagrams/layout2.xml"/><Relationship Id="rId9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12.png"/><Relationship Id="rId4" Type="http://schemas.openxmlformats.org/officeDocument/2006/relationships/diagramLayout" Target="../diagrams/layout3.xml"/><Relationship Id="rId9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12.png"/><Relationship Id="rId4" Type="http://schemas.openxmlformats.org/officeDocument/2006/relationships/diagramLayout" Target="../diagrams/layout4.xml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accent1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67744" y="6050038"/>
            <a:ext cx="6927252" cy="685800"/>
          </a:xfrm>
        </p:spPr>
        <p:txBody>
          <a:bodyPr>
            <a:noAutofit/>
          </a:bodyPr>
          <a:lstStyle/>
          <a:p>
            <a:r>
              <a:rPr lang="es-ES" sz="3000" dirty="0">
                <a:solidFill>
                  <a:schemeClr val="tx1"/>
                </a:solidFill>
              </a:rPr>
              <a:t>Servicios Socioculturales y a la Comunidad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621027" y="116632"/>
            <a:ext cx="2415469" cy="707886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es-ES" sz="2000" dirty="0">
                <a:solidFill>
                  <a:schemeClr val="tx1">
                    <a:lumMod val="95000"/>
                  </a:schemeClr>
                </a:solidFill>
              </a:rPr>
              <a:t>IES </a:t>
            </a:r>
            <a:r>
              <a:rPr lang="es-ES" sz="2000" dirty="0" err="1">
                <a:solidFill>
                  <a:schemeClr val="tx1">
                    <a:lumMod val="95000"/>
                  </a:schemeClr>
                </a:solidFill>
              </a:rPr>
              <a:t>Alándalus</a:t>
            </a:r>
            <a:endParaRPr lang="es-ES" sz="2000" dirty="0">
              <a:solidFill>
                <a:schemeClr val="tx1">
                  <a:lumMod val="95000"/>
                </a:schemeClr>
              </a:solidFill>
            </a:endParaRPr>
          </a:p>
          <a:p>
            <a:pPr algn="r"/>
            <a:r>
              <a:rPr lang="es-E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Almuñécar (Granada)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7504" y="5949282"/>
            <a:ext cx="19952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/>
              <a:t>FAMILIA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-50997" y="3057848"/>
            <a:ext cx="924599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Técnico en Atención a Personas</a:t>
            </a:r>
          </a:p>
          <a:p>
            <a:pPr algn="ctr"/>
            <a:r>
              <a:rPr lang="es-ES" sz="5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en Situación de Dependencia</a:t>
            </a:r>
            <a:endParaRPr lang="es-E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08"/>
          <a:stretch/>
        </p:blipFill>
        <p:spPr>
          <a:xfrm>
            <a:off x="1187624" y="632852"/>
            <a:ext cx="3348528" cy="2004060"/>
          </a:xfrm>
          <a:prstGeom prst="rect">
            <a:avLst/>
          </a:prstGeom>
        </p:spPr>
      </p:pic>
      <p:pic>
        <p:nvPicPr>
          <p:cNvPr id="1031" name="Picture 7" descr="http://www.torreciudad.org/fotosbd/Joven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328636"/>
            <a:ext cx="2645668" cy="90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13 Rectángulo"/>
          <p:cNvSpPr/>
          <p:nvPr/>
        </p:nvSpPr>
        <p:spPr>
          <a:xfrm>
            <a:off x="1142884" y="990074"/>
            <a:ext cx="731754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sz="3600" b="1" cap="none" spc="50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Ciclo Formativo de Grado Medio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363" y="38048"/>
            <a:ext cx="1559367" cy="99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361969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872D5-0736-3CCC-0C94-9B78086ED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>
            <a:extLst>
              <a:ext uri="{FF2B5EF4-FFF2-40B4-BE49-F238E27FC236}">
                <a16:creationId xmlns:a16="http://schemas.microsoft.com/office/drawing/2014/main" id="{C8C3C88E-73C8-75AE-5A59-BC3FF2D2B04A}"/>
              </a:ext>
            </a:extLst>
          </p:cNvPr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>
              <a:extLst>
                <a:ext uri="{FF2B5EF4-FFF2-40B4-BE49-F238E27FC236}">
                  <a16:creationId xmlns:a16="http://schemas.microsoft.com/office/drawing/2014/main" id="{3975AF24-D7DC-7312-645D-1A7857DF6B20}"/>
                </a:ext>
              </a:extLst>
            </p:cNvPr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>
              <a:extLst>
                <a:ext uri="{FF2B5EF4-FFF2-40B4-BE49-F238E27FC236}">
                  <a16:creationId xmlns:a16="http://schemas.microsoft.com/office/drawing/2014/main" id="{FBCE3E5F-8B82-3814-C113-62CE4B6184F3}"/>
                </a:ext>
              </a:extLst>
            </p:cNvPr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>
            <a:extLst>
              <a:ext uri="{FF2B5EF4-FFF2-40B4-BE49-F238E27FC236}">
                <a16:creationId xmlns:a16="http://schemas.microsoft.com/office/drawing/2014/main" id="{75A697E5-2E02-CACE-A5CA-DD47014639D0}"/>
              </a:ext>
            </a:extLst>
          </p:cNvPr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2" name="1 Diagrama">
            <a:extLst>
              <a:ext uri="{FF2B5EF4-FFF2-40B4-BE49-F238E27FC236}">
                <a16:creationId xmlns:a16="http://schemas.microsoft.com/office/drawing/2014/main" id="{19AA9F0E-B1BE-F65F-50A5-7A9A333AF7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3583251"/>
              </p:ext>
            </p:extLst>
          </p:nvPr>
        </p:nvGraphicFramePr>
        <p:xfrm>
          <a:off x="611563" y="1568341"/>
          <a:ext cx="8208911" cy="4884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8 Imagen">
            <a:extLst>
              <a:ext uri="{FF2B5EF4-FFF2-40B4-BE49-F238E27FC236}">
                <a16:creationId xmlns:a16="http://schemas.microsoft.com/office/drawing/2014/main" id="{D1771F81-FEB3-44CB-7CD8-BCDCEBAF521C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pic>
        <p:nvPicPr>
          <p:cNvPr id="16" name="Picture 1" descr="C:\Users\Marcelo\Downloads\pensar.png">
            <a:extLst>
              <a:ext uri="{FF2B5EF4-FFF2-40B4-BE49-F238E27FC236}">
                <a16:creationId xmlns:a16="http://schemas.microsoft.com/office/drawing/2014/main" id="{9881A809-3DCD-0FBC-62F3-8131B9B7F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020828"/>
      </p:ext>
    </p:extLst>
  </p:cSld>
  <p:clrMapOvr>
    <a:masterClrMapping/>
  </p:clrMapOvr>
  <p:transition spd="slow" advTm="8000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E50E5-B56D-8105-540D-35F95BEB2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>
            <a:extLst>
              <a:ext uri="{FF2B5EF4-FFF2-40B4-BE49-F238E27FC236}">
                <a16:creationId xmlns:a16="http://schemas.microsoft.com/office/drawing/2014/main" id="{23CFB4CC-B7D3-7CCA-CAF5-4D2305EB9116}"/>
              </a:ext>
            </a:extLst>
          </p:cNvPr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>
              <a:extLst>
                <a:ext uri="{FF2B5EF4-FFF2-40B4-BE49-F238E27FC236}">
                  <a16:creationId xmlns:a16="http://schemas.microsoft.com/office/drawing/2014/main" id="{9047FB2C-63F8-2E18-1237-8FFBE36ADED9}"/>
                </a:ext>
              </a:extLst>
            </p:cNvPr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>
              <a:extLst>
                <a:ext uri="{FF2B5EF4-FFF2-40B4-BE49-F238E27FC236}">
                  <a16:creationId xmlns:a16="http://schemas.microsoft.com/office/drawing/2014/main" id="{BCFFF13E-09D9-9CFA-703B-A6EB28D8F713}"/>
                </a:ext>
              </a:extLst>
            </p:cNvPr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>
            <a:extLst>
              <a:ext uri="{FF2B5EF4-FFF2-40B4-BE49-F238E27FC236}">
                <a16:creationId xmlns:a16="http://schemas.microsoft.com/office/drawing/2014/main" id="{DEEAA95F-E5C9-A6F1-A1FE-86DD22EFB237}"/>
              </a:ext>
            </a:extLst>
          </p:cNvPr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2" name="1 Diagrama">
            <a:extLst>
              <a:ext uri="{FF2B5EF4-FFF2-40B4-BE49-F238E27FC236}">
                <a16:creationId xmlns:a16="http://schemas.microsoft.com/office/drawing/2014/main" id="{9A6645F2-F314-65B1-BE96-15338E7B3E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8769912"/>
              </p:ext>
            </p:extLst>
          </p:nvPr>
        </p:nvGraphicFramePr>
        <p:xfrm>
          <a:off x="611563" y="1568341"/>
          <a:ext cx="8208911" cy="4884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8 Imagen">
            <a:extLst>
              <a:ext uri="{FF2B5EF4-FFF2-40B4-BE49-F238E27FC236}">
                <a16:creationId xmlns:a16="http://schemas.microsoft.com/office/drawing/2014/main" id="{E392010A-D8B4-4F1A-FB99-8225DD3E9B7F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pic>
        <p:nvPicPr>
          <p:cNvPr id="16" name="Picture 1" descr="C:\Users\Marcelo\Downloads\pensar.png">
            <a:extLst>
              <a:ext uri="{FF2B5EF4-FFF2-40B4-BE49-F238E27FC236}">
                <a16:creationId xmlns:a16="http://schemas.microsoft.com/office/drawing/2014/main" id="{682F0CBF-B1D9-D554-B17F-3F40E31EB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816360"/>
      </p:ext>
    </p:extLst>
  </p:cSld>
  <p:clrMapOvr>
    <a:masterClrMapping/>
  </p:clrMapOvr>
  <p:transition spd="slow" advTm="8000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Marcelo\Downloads\pensa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299" y="3130582"/>
            <a:ext cx="1162515" cy="116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2267745" y="3250172"/>
            <a:ext cx="5464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SEGUNDO CURSO</a:t>
            </a:r>
          </a:p>
        </p:txBody>
      </p:sp>
    </p:spTree>
    <p:extLst>
      <p:ext uri="{BB962C8B-B14F-4D97-AF65-F5344CB8AC3E}">
        <p14:creationId xmlns:p14="http://schemas.microsoft.com/office/powerpoint/2010/main" val="723653759"/>
      </p:ext>
    </p:extLst>
  </p:cSld>
  <p:clrMapOvr>
    <a:masterClrMapping/>
  </p:clrMapOvr>
  <p:transition spd="slow" advTm="8000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65688029"/>
              </p:ext>
            </p:extLst>
          </p:nvPr>
        </p:nvGraphicFramePr>
        <p:xfrm>
          <a:off x="636240" y="1556792"/>
          <a:ext cx="8184232" cy="4840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6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567356"/>
      </p:ext>
    </p:extLst>
  </p:cSld>
  <p:clrMapOvr>
    <a:masterClrMapping/>
  </p:clrMapOvr>
  <p:transition spd="slow" advTm="8000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727" y="945595"/>
            <a:ext cx="84455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74316701"/>
              </p:ext>
            </p:extLst>
          </p:nvPr>
        </p:nvGraphicFramePr>
        <p:xfrm>
          <a:off x="636240" y="1556792"/>
          <a:ext cx="8184232" cy="4840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6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926479"/>
      </p:ext>
    </p:extLst>
  </p:cSld>
  <p:clrMapOvr>
    <a:masterClrMapping/>
  </p:clrMapOvr>
  <p:transition spd="slow" advTm="8000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727" y="945595"/>
            <a:ext cx="84455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850401470"/>
              </p:ext>
            </p:extLst>
          </p:nvPr>
        </p:nvGraphicFramePr>
        <p:xfrm>
          <a:off x="636240" y="1556792"/>
          <a:ext cx="8184232" cy="4840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6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498006"/>
      </p:ext>
    </p:extLst>
  </p:cSld>
  <p:clrMapOvr>
    <a:masterClrMapping/>
  </p:clrMapOvr>
  <p:transition spd="slow" advTm="8000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F9B5A-B7F7-ECC6-5113-E213C729A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>
            <a:extLst>
              <a:ext uri="{FF2B5EF4-FFF2-40B4-BE49-F238E27FC236}">
                <a16:creationId xmlns:a16="http://schemas.microsoft.com/office/drawing/2014/main" id="{8A36BC57-526A-7986-99DA-221D7AC87772}"/>
              </a:ext>
            </a:extLst>
          </p:cNvPr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>
              <a:extLst>
                <a:ext uri="{FF2B5EF4-FFF2-40B4-BE49-F238E27FC236}">
                  <a16:creationId xmlns:a16="http://schemas.microsoft.com/office/drawing/2014/main" id="{64C8C800-28A9-5C09-7BE9-6E1DEAA56D63}"/>
                </a:ext>
              </a:extLst>
            </p:cNvPr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>
              <a:extLst>
                <a:ext uri="{FF2B5EF4-FFF2-40B4-BE49-F238E27FC236}">
                  <a16:creationId xmlns:a16="http://schemas.microsoft.com/office/drawing/2014/main" id="{CDFA9D7B-7AD4-1437-8C6A-E53F162E804E}"/>
                </a:ext>
              </a:extLst>
            </p:cNvPr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>
            <a:extLst>
              <a:ext uri="{FF2B5EF4-FFF2-40B4-BE49-F238E27FC236}">
                <a16:creationId xmlns:a16="http://schemas.microsoft.com/office/drawing/2014/main" id="{09722550-72FD-2756-ABCA-7D56D7ABB0AD}"/>
              </a:ext>
            </a:extLst>
          </p:cNvPr>
          <p:cNvSpPr/>
          <p:nvPr/>
        </p:nvSpPr>
        <p:spPr>
          <a:xfrm>
            <a:off x="676727" y="945595"/>
            <a:ext cx="84455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</p:txBody>
      </p:sp>
      <p:pic>
        <p:nvPicPr>
          <p:cNvPr id="9" name="8 Imagen">
            <a:extLst>
              <a:ext uri="{FF2B5EF4-FFF2-40B4-BE49-F238E27FC236}">
                <a16:creationId xmlns:a16="http://schemas.microsoft.com/office/drawing/2014/main" id="{8408881C-CD17-7E1C-416C-0092B3121FE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graphicFrame>
        <p:nvGraphicFramePr>
          <p:cNvPr id="2" name="1 Diagrama">
            <a:extLst>
              <a:ext uri="{FF2B5EF4-FFF2-40B4-BE49-F238E27FC236}">
                <a16:creationId xmlns:a16="http://schemas.microsoft.com/office/drawing/2014/main" id="{CAC082C8-5BF4-FFD6-7349-9BC37E24A9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9444236"/>
              </p:ext>
            </p:extLst>
          </p:nvPr>
        </p:nvGraphicFramePr>
        <p:xfrm>
          <a:off x="636240" y="1556792"/>
          <a:ext cx="8184232" cy="4840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6" name="Picture 1" descr="C:\Users\Marcelo\Downloads\pensar.png">
            <a:extLst>
              <a:ext uri="{FF2B5EF4-FFF2-40B4-BE49-F238E27FC236}">
                <a16:creationId xmlns:a16="http://schemas.microsoft.com/office/drawing/2014/main" id="{6282EF1C-DD73-6F00-E8C8-A47BACB8C4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393299"/>
      </p:ext>
    </p:extLst>
  </p:cSld>
  <p:clrMapOvr>
    <a:masterClrMapping/>
  </p:clrMapOvr>
  <p:transition spd="slow" advTm="8000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1945A-EFCE-5BCD-D209-761FDB3BF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>
            <a:extLst>
              <a:ext uri="{FF2B5EF4-FFF2-40B4-BE49-F238E27FC236}">
                <a16:creationId xmlns:a16="http://schemas.microsoft.com/office/drawing/2014/main" id="{96CBF751-2CCD-D3D0-67C0-EFDC65782D60}"/>
              </a:ext>
            </a:extLst>
          </p:cNvPr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>
              <a:extLst>
                <a:ext uri="{FF2B5EF4-FFF2-40B4-BE49-F238E27FC236}">
                  <a16:creationId xmlns:a16="http://schemas.microsoft.com/office/drawing/2014/main" id="{F1051FCD-C8FB-62C6-AF6B-D09D3EB1A3E8}"/>
                </a:ext>
              </a:extLst>
            </p:cNvPr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>
              <a:extLst>
                <a:ext uri="{FF2B5EF4-FFF2-40B4-BE49-F238E27FC236}">
                  <a16:creationId xmlns:a16="http://schemas.microsoft.com/office/drawing/2014/main" id="{FBDA0302-5B0C-46B9-CE51-E580BC8D9037}"/>
                </a:ext>
              </a:extLst>
            </p:cNvPr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>
            <a:extLst>
              <a:ext uri="{FF2B5EF4-FFF2-40B4-BE49-F238E27FC236}">
                <a16:creationId xmlns:a16="http://schemas.microsoft.com/office/drawing/2014/main" id="{421C078A-1F5E-CA60-5E02-478EDE6B741F}"/>
              </a:ext>
            </a:extLst>
          </p:cNvPr>
          <p:cNvSpPr/>
          <p:nvPr/>
        </p:nvSpPr>
        <p:spPr>
          <a:xfrm>
            <a:off x="676727" y="945595"/>
            <a:ext cx="84455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</p:txBody>
      </p:sp>
      <p:pic>
        <p:nvPicPr>
          <p:cNvPr id="9" name="8 Imagen">
            <a:extLst>
              <a:ext uri="{FF2B5EF4-FFF2-40B4-BE49-F238E27FC236}">
                <a16:creationId xmlns:a16="http://schemas.microsoft.com/office/drawing/2014/main" id="{F7AA0F19-1283-76E7-2BB0-F979539F2C8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graphicFrame>
        <p:nvGraphicFramePr>
          <p:cNvPr id="2" name="1 Diagrama">
            <a:extLst>
              <a:ext uri="{FF2B5EF4-FFF2-40B4-BE49-F238E27FC236}">
                <a16:creationId xmlns:a16="http://schemas.microsoft.com/office/drawing/2014/main" id="{42FEA099-1CF0-9D9B-B391-F12C862003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5796365"/>
              </p:ext>
            </p:extLst>
          </p:nvPr>
        </p:nvGraphicFramePr>
        <p:xfrm>
          <a:off x="646076" y="1597173"/>
          <a:ext cx="8184232" cy="4840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6" name="Picture 1" descr="C:\Users\Marcelo\Downloads\pensar.png">
            <a:extLst>
              <a:ext uri="{FF2B5EF4-FFF2-40B4-BE49-F238E27FC236}">
                <a16:creationId xmlns:a16="http://schemas.microsoft.com/office/drawing/2014/main" id="{7ABAD942-0370-E26D-8DFA-F1266A626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566084"/>
      </p:ext>
    </p:extLst>
  </p:cSld>
  <p:clrMapOvr>
    <a:masterClrMapping/>
  </p:clrMapOvr>
  <p:transition spd="slow" advTm="8000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727" y="945595"/>
            <a:ext cx="84455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sp>
        <p:nvSpPr>
          <p:cNvPr id="11" name="10 Rectángulo"/>
          <p:cNvSpPr/>
          <p:nvPr/>
        </p:nvSpPr>
        <p:spPr>
          <a:xfrm>
            <a:off x="1806180" y="1591925"/>
            <a:ext cx="559114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¿Por qué estudiar este ciclo?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77730814"/>
              </p:ext>
            </p:extLst>
          </p:nvPr>
        </p:nvGraphicFramePr>
        <p:xfrm>
          <a:off x="179512" y="2238255"/>
          <a:ext cx="8712968" cy="3711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9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340219"/>
      </p:ext>
    </p:extLst>
  </p:cSld>
  <p:clrMapOvr>
    <a:masterClrMapping/>
  </p:clrMapOvr>
  <p:transition spd="slow" advTm="8000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129464653"/>
              </p:ext>
            </p:extLst>
          </p:nvPr>
        </p:nvGraphicFramePr>
        <p:xfrm>
          <a:off x="179512" y="1706001"/>
          <a:ext cx="8712968" cy="4690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sp>
        <p:nvSpPr>
          <p:cNvPr id="11" name="10 Rectángulo"/>
          <p:cNvSpPr/>
          <p:nvPr/>
        </p:nvSpPr>
        <p:spPr>
          <a:xfrm>
            <a:off x="1543870" y="1591925"/>
            <a:ext cx="61157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¿Qué puedo estudiar después?</a:t>
            </a:r>
          </a:p>
        </p:txBody>
      </p:sp>
      <p:pic>
        <p:nvPicPr>
          <p:cNvPr id="19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431847"/>
      </p:ext>
    </p:extLst>
  </p:cSld>
  <p:clrMapOvr>
    <a:masterClrMapping/>
  </p:clrMapOvr>
  <p:transition spd="slow" advTm="8000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Marcelo\Downloads\pensa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299" y="3130582"/>
            <a:ext cx="1162515" cy="116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539554" y="830507"/>
            <a:ext cx="8532439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  <a:endParaRPr lang="es-ES" sz="30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2334904" y="3250172"/>
            <a:ext cx="57654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¿CÓMO ACCEDER?</a:t>
            </a:r>
          </a:p>
        </p:txBody>
      </p:sp>
    </p:spTree>
    <p:extLst>
      <p:ext uri="{BB962C8B-B14F-4D97-AF65-F5344CB8AC3E}">
        <p14:creationId xmlns:p14="http://schemas.microsoft.com/office/powerpoint/2010/main" val="533470617"/>
      </p:ext>
    </p:extLst>
  </p:cSld>
  <p:clrMapOvr>
    <a:masterClrMapping/>
  </p:clrMapOvr>
  <p:transition spd="slow" advTm="8000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727" y="945595"/>
            <a:ext cx="84455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933312408"/>
              </p:ext>
            </p:extLst>
          </p:nvPr>
        </p:nvGraphicFramePr>
        <p:xfrm>
          <a:off x="611560" y="1591925"/>
          <a:ext cx="8208912" cy="4805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pic>
        <p:nvPicPr>
          <p:cNvPr id="18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4" y="2420888"/>
            <a:ext cx="1872208" cy="1188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444475"/>
      </p:ext>
    </p:extLst>
  </p:cSld>
  <p:clrMapOvr>
    <a:masterClrMapping/>
  </p:clrMapOvr>
  <p:transition spd="slow" advTm="8000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Marcelo\Downloads\pensa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299" y="3130582"/>
            <a:ext cx="1162515" cy="116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727" y="945595"/>
            <a:ext cx="84455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2761305" y="3232132"/>
            <a:ext cx="503650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SALIDAS</a:t>
            </a:r>
          </a:p>
          <a:p>
            <a:pPr algn="ctr"/>
            <a:r>
              <a:rPr lang="es-E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PROFESIONALES</a:t>
            </a:r>
          </a:p>
        </p:txBody>
      </p:sp>
    </p:spTree>
    <p:extLst>
      <p:ext uri="{BB962C8B-B14F-4D97-AF65-F5344CB8AC3E}">
        <p14:creationId xmlns:p14="http://schemas.microsoft.com/office/powerpoint/2010/main" val="3123731160"/>
      </p:ext>
    </p:extLst>
  </p:cSld>
  <p:clrMapOvr>
    <a:masterClrMapping/>
  </p:clrMapOvr>
  <p:transition spd="slow" advTm="8000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98420" y="945595"/>
            <a:ext cx="84455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147804" y="1591925"/>
            <a:ext cx="890788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¿Qué puestos de trabajo puedo desempeñar?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310709971"/>
              </p:ext>
            </p:extLst>
          </p:nvPr>
        </p:nvGraphicFramePr>
        <p:xfrm>
          <a:off x="360039" y="2132856"/>
          <a:ext cx="8636157" cy="4276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pic>
        <p:nvPicPr>
          <p:cNvPr id="18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731391"/>
      </p:ext>
    </p:extLst>
  </p:cSld>
  <p:clrMapOvr>
    <a:masterClrMapping/>
  </p:clrMapOvr>
  <p:transition spd="slow" advTm="8000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727" y="945595"/>
            <a:ext cx="844558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3605312" y="2060848"/>
            <a:ext cx="176843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Fin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309068" y="3573015"/>
            <a:ext cx="649200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b="1" dirty="0">
                <a:solidFill>
                  <a:schemeClr val="accent1">
                    <a:lumMod val="50000"/>
                  </a:schemeClr>
                </a:solidFill>
                <a:latin typeface="Gabriola" panose="04040605051002020D02" pitchFamily="82" charset="0"/>
              </a:rPr>
              <a:t>Muchas Gracias</a:t>
            </a:r>
          </a:p>
          <a:p>
            <a:pPr algn="ctr"/>
            <a:r>
              <a:rPr lang="es-ES" sz="6600" b="1" dirty="0">
                <a:solidFill>
                  <a:schemeClr val="accent1">
                    <a:lumMod val="50000"/>
                  </a:schemeClr>
                </a:solidFill>
                <a:latin typeface="Gabriola" panose="04040605051002020D02" pitchFamily="82" charset="0"/>
              </a:rPr>
              <a:t>Por la Atención Prestada</a:t>
            </a:r>
          </a:p>
        </p:txBody>
      </p:sp>
      <p:pic>
        <p:nvPicPr>
          <p:cNvPr id="19" name="Picture 1" descr="C:\Users\Marcelo\Downloads\pensa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096433"/>
      </p:ext>
    </p:extLst>
  </p:cSld>
  <p:clrMapOvr>
    <a:masterClrMapping/>
  </p:clrMapOvr>
  <p:transition spd="slow" advTm="8000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022037108"/>
              </p:ext>
            </p:extLst>
          </p:nvPr>
        </p:nvGraphicFramePr>
        <p:xfrm>
          <a:off x="1547664" y="1916833"/>
          <a:ext cx="6840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8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474714"/>
      </p:ext>
    </p:extLst>
  </p:cSld>
  <p:clrMapOvr>
    <a:masterClrMapping/>
  </p:clrMapOvr>
  <p:transition spd="slow" advTm="8000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Marcelo\Downloads\pensa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299" y="3130582"/>
            <a:ext cx="1162515" cy="116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2267744" y="3284984"/>
            <a:ext cx="62039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¿EN QUÉ CONSISTE?</a:t>
            </a:r>
          </a:p>
        </p:txBody>
      </p:sp>
    </p:spTree>
    <p:extLst>
      <p:ext uri="{BB962C8B-B14F-4D97-AF65-F5344CB8AC3E}">
        <p14:creationId xmlns:p14="http://schemas.microsoft.com/office/powerpoint/2010/main" val="1553947945"/>
      </p:ext>
    </p:extLst>
  </p:cSld>
  <p:clrMapOvr>
    <a:masterClrMapping/>
  </p:clrMapOvr>
  <p:transition spd="slow" advTm="8000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942582196"/>
              </p:ext>
            </p:extLst>
          </p:nvPr>
        </p:nvGraphicFramePr>
        <p:xfrm>
          <a:off x="531540" y="1412777"/>
          <a:ext cx="8280920" cy="4984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pic>
        <p:nvPicPr>
          <p:cNvPr id="16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222223"/>
      </p:ext>
    </p:extLst>
  </p:cSld>
  <p:clrMapOvr>
    <a:masterClrMapping/>
  </p:clrMapOvr>
  <p:transition spd="slow" advTm="8000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Marcelo\Downloads\pensa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298" y="2348880"/>
            <a:ext cx="1162515" cy="116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2123729" y="2708921"/>
            <a:ext cx="51571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¿Qué aprendes </a:t>
            </a:r>
          </a:p>
          <a:p>
            <a:pPr algn="ctr"/>
            <a:r>
              <a:rPr lang="es-ES" sz="5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en cada Módulo?</a:t>
            </a:r>
          </a:p>
        </p:txBody>
      </p:sp>
    </p:spTree>
    <p:extLst>
      <p:ext uri="{BB962C8B-B14F-4D97-AF65-F5344CB8AC3E}">
        <p14:creationId xmlns:p14="http://schemas.microsoft.com/office/powerpoint/2010/main" val="2742750249"/>
      </p:ext>
    </p:extLst>
  </p:cSld>
  <p:clrMapOvr>
    <a:masterClrMapping/>
  </p:clrMapOvr>
  <p:transition spd="slow" advTm="8000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Marcelo\Downloads\pensa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299" y="3130582"/>
            <a:ext cx="1162515" cy="116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2267744" y="3250172"/>
            <a:ext cx="46939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PRIMER CURSO</a:t>
            </a:r>
          </a:p>
        </p:txBody>
      </p:sp>
    </p:spTree>
    <p:extLst>
      <p:ext uri="{BB962C8B-B14F-4D97-AF65-F5344CB8AC3E}">
        <p14:creationId xmlns:p14="http://schemas.microsoft.com/office/powerpoint/2010/main" val="1687957214"/>
      </p:ext>
    </p:extLst>
  </p:cSld>
  <p:clrMapOvr>
    <a:masterClrMapping/>
  </p:clrMapOvr>
  <p:transition spd="slow" advTm="8000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837556462"/>
              </p:ext>
            </p:extLst>
          </p:nvPr>
        </p:nvGraphicFramePr>
        <p:xfrm>
          <a:off x="539552" y="1568340"/>
          <a:ext cx="8208912" cy="48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pic>
        <p:nvPicPr>
          <p:cNvPr id="16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0069558"/>
      </p:ext>
    </p:extLst>
  </p:cSld>
  <p:clrMapOvr>
    <a:masterClrMapping/>
  </p:clrMapOvr>
  <p:transition spd="slow" advTm="8000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2" y="6453337"/>
            <a:ext cx="9143999" cy="260648"/>
            <a:chOff x="0" y="6453336"/>
            <a:chExt cx="9143999" cy="260648"/>
          </a:xfrm>
        </p:grpSpPr>
        <p:sp>
          <p:nvSpPr>
            <p:cNvPr id="14" name="13 Rectángulo"/>
            <p:cNvSpPr/>
            <p:nvPr/>
          </p:nvSpPr>
          <p:spPr>
            <a:xfrm>
              <a:off x="611560" y="6453336"/>
              <a:ext cx="8532439" cy="2606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0" y="6453336"/>
              <a:ext cx="539552" cy="2606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6" name="5 Rectángulo"/>
          <p:cNvSpPr/>
          <p:nvPr/>
        </p:nvSpPr>
        <p:spPr>
          <a:xfrm>
            <a:off x="676663" y="945595"/>
            <a:ext cx="844564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3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Atención a Personas en Situación de Dependencia</a:t>
            </a:r>
          </a:p>
          <a:p>
            <a:pPr algn="r"/>
            <a:endParaRPr lang="es-ES" sz="3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80188217"/>
              </p:ext>
            </p:extLst>
          </p:nvPr>
        </p:nvGraphicFramePr>
        <p:xfrm>
          <a:off x="611563" y="1568341"/>
          <a:ext cx="8208911" cy="4884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8" y="6124502"/>
            <a:ext cx="2179435" cy="544858"/>
          </a:xfrm>
          <a:prstGeom prst="rect">
            <a:avLst/>
          </a:prstGeom>
        </p:spPr>
      </p:pic>
      <p:pic>
        <p:nvPicPr>
          <p:cNvPr id="16" name="Picture 1" descr="C:\Users\Marcelo\Downloads\pens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" y="623731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0321"/>
      </p:ext>
    </p:extLst>
  </p:cSld>
  <p:clrMapOvr>
    <a:masterClrMapping/>
  </p:clrMapOvr>
  <p:transition spd="slow" advTm="8000">
    <p:pull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760</TotalTime>
  <Words>1207</Words>
  <Application>Microsoft Office PowerPoint</Application>
  <PresentationFormat>Presentación en pantalla (4:3)</PresentationFormat>
  <Paragraphs>200</Paragraphs>
  <Slides>23</Slides>
  <Notes>22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Arial</vt:lpstr>
      <vt:lpstr>Calibri</vt:lpstr>
      <vt:lpstr>Gabriola</vt:lpstr>
      <vt:lpstr>Tw Cen MT</vt:lpstr>
      <vt:lpstr>Wingdings</vt:lpstr>
      <vt:lpstr>Wingdings 2</vt:lpstr>
      <vt:lpstr>Intermedio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Marcelo Hervas Granados</dc:creator>
  <cp:lastModifiedBy>ainhoa Sánchez González</cp:lastModifiedBy>
  <cp:revision>80</cp:revision>
  <dcterms:created xsi:type="dcterms:W3CDTF">2014-05-06T19:07:33Z</dcterms:created>
  <dcterms:modified xsi:type="dcterms:W3CDTF">2025-11-25T10:14:11Z</dcterms:modified>
</cp:coreProperties>
</file>