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177482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2F1D83-392D-4A71-91F5-218E87C8F538}" type="datetimeFigureOut">
              <a:rPr lang="es-ES" smtClean="0"/>
              <a:t>03/04/2016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293583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266277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9343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391660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162884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71558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361801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174409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45889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281571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62F1D83-392D-4A71-91F5-218E87C8F538}" type="datetimeFigureOut">
              <a:rPr lang="es-ES" smtClean="0"/>
              <a:t>03/04/2016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381904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62F1D83-392D-4A71-91F5-218E87C8F538}" type="datetimeFigureOut">
              <a:rPr lang="es-ES" smtClean="0"/>
              <a:t>03/04/2016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354594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426971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270108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862F1D83-392D-4A71-91F5-218E87C8F538}" type="datetimeFigureOut">
              <a:rPr lang="es-ES" smtClean="0"/>
              <a:t>03/04/2016</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39476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2F1D83-392D-4A71-91F5-218E87C8F538}" type="datetimeFigureOut">
              <a:rPr lang="es-ES" smtClean="0"/>
              <a:t>03/04/2016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08D80C-553F-4DFB-B907-1FA7E14FB096}" type="slidenum">
              <a:rPr lang="es-ES" smtClean="0"/>
              <a:t>‹Nº›</a:t>
            </a:fld>
            <a:endParaRPr lang="es-ES"/>
          </a:p>
        </p:txBody>
      </p:sp>
    </p:spTree>
    <p:extLst>
      <p:ext uri="{BB962C8B-B14F-4D97-AF65-F5344CB8AC3E}">
        <p14:creationId xmlns:p14="http://schemas.microsoft.com/office/powerpoint/2010/main" val="22307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2F1D83-392D-4A71-91F5-218E87C8F538}" type="datetimeFigureOut">
              <a:rPr lang="es-ES" smtClean="0"/>
              <a:t>03/04/2016</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608D80C-553F-4DFB-B907-1FA7E14FB096}" type="slidenum">
              <a:rPr lang="es-ES" smtClean="0"/>
              <a:t>‹Nº›</a:t>
            </a:fld>
            <a:endParaRPr lang="es-ES"/>
          </a:p>
        </p:txBody>
      </p:sp>
    </p:spTree>
    <p:extLst>
      <p:ext uri="{BB962C8B-B14F-4D97-AF65-F5344CB8AC3E}">
        <p14:creationId xmlns:p14="http://schemas.microsoft.com/office/powerpoint/2010/main" val="53021737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07474" y="-1767839"/>
            <a:ext cx="6627222" cy="4155440"/>
          </a:xfrm>
        </p:spPr>
        <p:txBody>
          <a:bodyPr/>
          <a:lstStyle/>
          <a:p>
            <a:pPr algn="ctr"/>
            <a:r>
              <a:rPr lang="es-ES" sz="4800" dirty="0" smtClean="0"/>
              <a:t>VISITA AL PARQUE DE LAS CIENCIAS 31/03/16</a:t>
            </a:r>
            <a:endParaRPr lang="es-ES" sz="4800" dirty="0"/>
          </a:p>
        </p:txBody>
      </p:sp>
      <p:sp>
        <p:nvSpPr>
          <p:cNvPr id="3" name="Subtítulo 2"/>
          <p:cNvSpPr>
            <a:spLocks noGrp="1"/>
          </p:cNvSpPr>
          <p:nvPr>
            <p:ph type="subTitle" idx="1"/>
          </p:nvPr>
        </p:nvSpPr>
        <p:spPr/>
        <p:txBody>
          <a:bodyPr/>
          <a:lstStyle/>
          <a:p>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211" y="2387600"/>
            <a:ext cx="6851578" cy="4166500"/>
          </a:xfrm>
          <a:prstGeom prst="rect">
            <a:avLst/>
          </a:prstGeom>
        </p:spPr>
      </p:pic>
    </p:spTree>
    <p:extLst>
      <p:ext uri="{BB962C8B-B14F-4D97-AF65-F5344CB8AC3E}">
        <p14:creationId xmlns:p14="http://schemas.microsoft.com/office/powerpoint/2010/main" val="228317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TORRE DE OBSERVACIÓN</a:t>
            </a:r>
            <a:endParaRPr lang="es-ES"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1228" y="1496707"/>
            <a:ext cx="2953091" cy="4856196"/>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385" y="1496707"/>
            <a:ext cx="2953092" cy="4856196"/>
          </a:xfrm>
          <a:prstGeom prst="rect">
            <a:avLst/>
          </a:prstGeom>
        </p:spPr>
      </p:pic>
      <p:pic>
        <p:nvPicPr>
          <p:cNvPr id="1026" name="Picture 2" descr="http://www.diariodeunmentiroso.com/wp-content/uploads/2012/04/parque-ciencias-gran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726" y="1496707"/>
            <a:ext cx="3567035" cy="475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7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TORRE DE OBSERVACIÓN</a:t>
            </a:r>
            <a:endParaRPr lang="es-ES" dirty="0"/>
          </a:p>
        </p:txBody>
      </p:sp>
      <p:sp>
        <p:nvSpPr>
          <p:cNvPr id="3" name="Marcador de contenido 2"/>
          <p:cNvSpPr>
            <a:spLocks noGrp="1"/>
          </p:cNvSpPr>
          <p:nvPr>
            <p:ph idx="1"/>
          </p:nvPr>
        </p:nvSpPr>
        <p:spPr/>
        <p:txBody>
          <a:bodyPr>
            <a:normAutofit/>
          </a:bodyPr>
          <a:lstStyle/>
          <a:p>
            <a:r>
              <a:rPr lang="es-ES" sz="3200" dirty="0"/>
              <a:t>La Torre de </a:t>
            </a:r>
            <a:r>
              <a:rPr lang="es-ES" sz="3200" dirty="0" smtClean="0"/>
              <a:t>Observación es </a:t>
            </a:r>
            <a:r>
              <a:rPr lang="es-ES" sz="3200" dirty="0"/>
              <a:t>un lugar privilegiado para ver "con otros ojos" la ciudad, la sierra y el entorno de Granada. De forma atrevida y espectacular se alza por encima del Parque de las Ciencias como un auténtico "ojo" con el que otear las nuevas ideas y los avances del futuro. </a:t>
            </a:r>
            <a:endParaRPr lang="es-ES" sz="3200" dirty="0"/>
          </a:p>
        </p:txBody>
      </p:sp>
    </p:spTree>
    <p:extLst>
      <p:ext uri="{BB962C8B-B14F-4D97-AF65-F5344CB8AC3E}">
        <p14:creationId xmlns:p14="http://schemas.microsoft.com/office/powerpoint/2010/main" val="3307163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PLANETARIO</a:t>
            </a:r>
            <a:endParaRPr lang="es-ES" dirty="0"/>
          </a:p>
        </p:txBody>
      </p:sp>
      <p:sp>
        <p:nvSpPr>
          <p:cNvPr id="4" name="Marcador de contenido 3"/>
          <p:cNvSpPr>
            <a:spLocks noGrp="1"/>
          </p:cNvSpPr>
          <p:nvPr>
            <p:ph idx="1"/>
          </p:nvPr>
        </p:nvSpPr>
        <p:spPr/>
        <p:txBody>
          <a:bodyPr/>
          <a:lstStyle/>
          <a:p>
            <a:endParaRPr lang="es-ES" dirty="0"/>
          </a:p>
        </p:txBody>
      </p:sp>
      <p:pic>
        <p:nvPicPr>
          <p:cNvPr id="2054" name="Picture 6"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23" y="2052918"/>
            <a:ext cx="4294415" cy="343553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016138" y="2052918"/>
            <a:ext cx="4127862" cy="3693319"/>
          </a:xfrm>
          <a:prstGeom prst="rect">
            <a:avLst/>
          </a:prstGeom>
        </p:spPr>
        <p:txBody>
          <a:bodyPr wrap="square">
            <a:spAutoFit/>
          </a:bodyPr>
          <a:lstStyle/>
          <a:p>
            <a:r>
              <a:rPr lang="es-ES" dirty="0">
                <a:latin typeface="Arial" panose="020B0604020202020204" pitchFamily="34" charset="0"/>
              </a:rPr>
              <a:t>El planetario cuenta con el sistema de vídeo </a:t>
            </a:r>
            <a:r>
              <a:rPr lang="es-ES" dirty="0" err="1">
                <a:latin typeface="Arial" panose="020B0604020202020204" pitchFamily="34" charset="0"/>
              </a:rPr>
              <a:t>fulldome</a:t>
            </a:r>
            <a:r>
              <a:rPr lang="es-ES" dirty="0">
                <a:latin typeface="Arial" panose="020B0604020202020204" pitchFamily="34" charset="0"/>
              </a:rPr>
              <a:t>, la última tecnología de proyección de vídeo digital que sustituye las diapositivas y permite proyectar una única imagen de vídeo a cúpula completa. Permite el control simultáneo de los sistemas de proyección </a:t>
            </a:r>
            <a:r>
              <a:rPr lang="es-ES" dirty="0" err="1">
                <a:latin typeface="Arial" panose="020B0604020202020204" pitchFamily="34" charset="0"/>
              </a:rPr>
              <a:t>optomecánico</a:t>
            </a:r>
            <a:r>
              <a:rPr lang="es-ES" dirty="0">
                <a:latin typeface="Arial" panose="020B0604020202020204" pitchFamily="34" charset="0"/>
              </a:rPr>
              <a:t> y digital para ofrecer una imagen del cielo muy real. Ahora es posible un viaje al Universo en 360º</a:t>
            </a:r>
            <a:r>
              <a:rPr lang="es-ES" b="1" dirty="0">
                <a:latin typeface="Arial" panose="020B0604020202020204" pitchFamily="34" charset="0"/>
              </a:rPr>
              <a:t>,</a:t>
            </a:r>
            <a:r>
              <a:rPr lang="es-ES" dirty="0">
                <a:latin typeface="Arial" panose="020B0604020202020204" pitchFamily="34" charset="0"/>
              </a:rPr>
              <a:t> y ver el Cosmos, desde cualquier punto gracias a la tecnología.</a:t>
            </a:r>
            <a:endParaRPr lang="es-ES" dirty="0"/>
          </a:p>
        </p:txBody>
      </p:sp>
    </p:spTree>
    <p:extLst>
      <p:ext uri="{BB962C8B-B14F-4D97-AF65-F5344CB8AC3E}">
        <p14:creationId xmlns:p14="http://schemas.microsoft.com/office/powerpoint/2010/main" val="601447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RAPACES EN VUELO</a:t>
            </a:r>
            <a:endParaRPr lang="es-ES" dirty="0"/>
          </a:p>
        </p:txBody>
      </p:sp>
      <p:sp>
        <p:nvSpPr>
          <p:cNvPr id="3" name="Marcador de contenido 2"/>
          <p:cNvSpPr>
            <a:spLocks noGrp="1"/>
          </p:cNvSpPr>
          <p:nvPr>
            <p:ph idx="1"/>
          </p:nvPr>
        </p:nvSpPr>
        <p:spPr/>
        <p:txBody>
          <a:bodyPr/>
          <a:lstStyle/>
          <a:p>
            <a:endParaRPr lang="es-ES" dirty="0"/>
          </a:p>
        </p:txBody>
      </p:sp>
      <p:pic>
        <p:nvPicPr>
          <p:cNvPr id="3076" name="Picture 4"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853248"/>
            <a:ext cx="4870374" cy="389629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Rectángulo 6"/>
          <p:cNvSpPr/>
          <p:nvPr/>
        </p:nvSpPr>
        <p:spPr>
          <a:xfrm>
            <a:off x="5348472" y="2299063"/>
            <a:ext cx="4743075" cy="3139321"/>
          </a:xfrm>
          <a:prstGeom prst="rect">
            <a:avLst/>
          </a:prstGeom>
        </p:spPr>
        <p:txBody>
          <a:bodyPr wrap="square">
            <a:spAutoFit/>
          </a:bodyPr>
          <a:lstStyle/>
          <a:p>
            <a:pPr algn="just" fontAlgn="base"/>
            <a:r>
              <a:rPr lang="es-ES" dirty="0">
                <a:latin typeface="Arial" panose="020B0604020202020204" pitchFamily="34" charset="0"/>
              </a:rPr>
              <a:t>"Rapaces en vuelo" es una instalación exterior del Parque de las Ciencias.</a:t>
            </a:r>
          </a:p>
          <a:p>
            <a:pPr algn="just" fontAlgn="base"/>
            <a:r>
              <a:rPr lang="es-ES" dirty="0">
                <a:latin typeface="Arial" panose="020B0604020202020204" pitchFamily="34" charset="0"/>
              </a:rPr>
              <a:t>Tiene como objetivo realizar actividades de divulgación sobre la biología, la ecología y la conservación de las rapaces y de sensibilizar al público sobre la importancia que estas especies tienen en la naturaleza. Los visitantes del Museo tendrán la posibilidad de ver en vivo rapaces, conocer su anatomía, las estrategias de caza y sus técnicas de vuelo.</a:t>
            </a:r>
            <a:endParaRPr lang="es-ES" b="0" i="0" dirty="0">
              <a:effectLst/>
              <a:latin typeface="Arial" panose="020B0604020202020204" pitchFamily="34" charset="0"/>
            </a:endParaRPr>
          </a:p>
        </p:txBody>
      </p:sp>
    </p:spTree>
    <p:extLst>
      <p:ext uri="{BB962C8B-B14F-4D97-AF65-F5344CB8AC3E}">
        <p14:creationId xmlns:p14="http://schemas.microsoft.com/office/powerpoint/2010/main" val="1613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SOS: LA CIENCIA DE PREVENIR</a:t>
            </a:r>
            <a:endParaRPr lang="es-ES" dirty="0"/>
          </a:p>
        </p:txBody>
      </p:sp>
      <p:pic>
        <p:nvPicPr>
          <p:cNvPr id="4098" name="Picture 2" descr="port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8297" y="1152983"/>
            <a:ext cx="6286078" cy="327791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40229" y="4532033"/>
            <a:ext cx="10554788" cy="1754326"/>
          </a:xfrm>
          <a:prstGeom prst="rect">
            <a:avLst/>
          </a:prstGeom>
        </p:spPr>
        <p:txBody>
          <a:bodyPr wrap="square">
            <a:spAutoFit/>
          </a:bodyPr>
          <a:lstStyle/>
          <a:p>
            <a:pPr algn="just" fontAlgn="base"/>
            <a:r>
              <a:rPr lang="es-ES" b="1" dirty="0">
                <a:latin typeface="inherit"/>
              </a:rPr>
              <a:t>“SOS: La ciencia de prevenir”</a:t>
            </a:r>
            <a:r>
              <a:rPr lang="es-ES" dirty="0">
                <a:latin typeface="Arial" panose="020B0604020202020204" pitchFamily="34" charset="0"/>
              </a:rPr>
              <a:t>, es una apuesta expositiva, comprometida con la prevención, que muestra a especialistas y público en general, el comportamiento inestable de la naturaleza, de la técnica, y del ser humano.</a:t>
            </a:r>
          </a:p>
          <a:p>
            <a:pPr algn="just" fontAlgn="base"/>
            <a:r>
              <a:rPr lang="es-ES" dirty="0">
                <a:latin typeface="Arial" panose="020B0604020202020204" pitchFamily="34" charset="0"/>
              </a:rPr>
              <a:t>SOS aborda ámbitos como el transporte, la industria, el fuego o los terremotos, haciendo hincapié en la importancia de estudiar los fenómenos y sus riesgos para mejorar el conocimiento de los mismos, la respuesta tecnológica y la formación frente a ellos.</a:t>
            </a:r>
            <a:endParaRPr lang="es-ES" b="0" i="0" dirty="0">
              <a:effectLst/>
              <a:latin typeface="Arial" panose="020B0604020202020204" pitchFamily="34" charset="0"/>
            </a:endParaRPr>
          </a:p>
        </p:txBody>
      </p:sp>
    </p:spTree>
    <p:extLst>
      <p:ext uri="{BB962C8B-B14F-4D97-AF65-F5344CB8AC3E}">
        <p14:creationId xmlns:p14="http://schemas.microsoft.com/office/powerpoint/2010/main" val="259072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VIAJE AL CUERPO HUMANO</a:t>
            </a:r>
            <a:endParaRPr lang="es-ES" dirty="0"/>
          </a:p>
        </p:txBody>
      </p:sp>
      <p:pic>
        <p:nvPicPr>
          <p:cNvPr id="5122" name="Picture 2" descr="Viaje al Cuerpo Huma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1292" y="1853248"/>
            <a:ext cx="7248007" cy="377951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44720" y="1853248"/>
            <a:ext cx="3883440" cy="3779519"/>
          </a:xfrm>
          <a:prstGeom prst="rect">
            <a:avLst/>
          </a:prstGeom>
        </p:spPr>
        <p:txBody>
          <a:bodyPr wrap="square">
            <a:spAutoFit/>
          </a:bodyPr>
          <a:lstStyle/>
          <a:p>
            <a:r>
              <a:rPr lang="es-ES" dirty="0">
                <a:latin typeface="Arial" panose="020B0604020202020204" pitchFamily="34" charset="0"/>
              </a:rPr>
              <a:t>La salud y la vida son los ejes de este pabellón. A través de las más innovadoras técnicas expositivas el visitante conoce todo lo relacionado con: el cuerpo, la biomedicina, la anatomía, los trasplantes, los nuevos medicamentos, la revolución de la genética, la alimentación, la esperanza de vida, el patrimonio científico tecnológico, la relación entre los seres vivos y su entorno o las últimas investigaciones que se están desarrollando en este ámbito.</a:t>
            </a:r>
            <a:endParaRPr lang="es-ES" dirty="0"/>
          </a:p>
        </p:txBody>
      </p:sp>
    </p:spTree>
    <p:extLst>
      <p:ext uri="{BB962C8B-B14F-4D97-AF65-F5344CB8AC3E}">
        <p14:creationId xmlns:p14="http://schemas.microsoft.com/office/powerpoint/2010/main" val="425239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TotalTime>
  <Words>402</Words>
  <Application>Microsoft Office PowerPoint</Application>
  <PresentationFormat>Panorámica</PresentationFormat>
  <Paragraphs>14</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Century Gothic</vt:lpstr>
      <vt:lpstr>inherit</vt:lpstr>
      <vt:lpstr>Wingdings 3</vt:lpstr>
      <vt:lpstr>Ion</vt:lpstr>
      <vt:lpstr>VISITA AL PARQUE DE LAS CIENCIAS 31/03/16</vt:lpstr>
      <vt:lpstr>TORRE DE OBSERVACIÓN</vt:lpstr>
      <vt:lpstr>TORRE DE OBSERVACIÓN</vt:lpstr>
      <vt:lpstr>EL PLANETARIO</vt:lpstr>
      <vt:lpstr>RAPACES EN VUELO</vt:lpstr>
      <vt:lpstr>SOS: LA CIENCIA DE PREVENIR</vt:lpstr>
      <vt:lpstr>VIAJE AL CUERPO HUMANO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VISITA AL PARQUE DE LAS CIENCIAS 31/03/16</dc:title>
  <dc:creator>Manuel Ángel</dc:creator>
  <cp:lastModifiedBy>Manuel Ángel</cp:lastModifiedBy>
  <cp:revision>5</cp:revision>
  <dcterms:created xsi:type="dcterms:W3CDTF">2016-04-03T13:38:25Z</dcterms:created>
  <dcterms:modified xsi:type="dcterms:W3CDTF">2016-04-03T20:07:49Z</dcterms:modified>
</cp:coreProperties>
</file>